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  <p:sldId id="264" r:id="rId7"/>
    <p:sldId id="265" r:id="rId8"/>
    <p:sldId id="266" r:id="rId9"/>
    <p:sldId id="267" r:id="rId10"/>
    <p:sldId id="270" r:id="rId11"/>
    <p:sldId id="268" r:id="rId12"/>
    <p:sldId id="271" r:id="rId13"/>
    <p:sldId id="269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72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69E87-638E-405C-B950-C5A7046A8C5C}" v="215" dt="2025-12-30T08:52:15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>
        <p:scale>
          <a:sx n="25" d="100"/>
          <a:sy n="25" d="100"/>
        </p:scale>
        <p:origin x="304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ketj0213@outlook.com" userId="3db22338fe81db51" providerId="LiveId" clId="{2971409B-30B3-4059-8DAB-C3EACB79A66E}"/>
    <pc:docChg chg="undo custSel addSld delSld modSld sldOrd modMainMaster">
      <pc:chgData name="sanketj0213@outlook.com" userId="3db22338fe81db51" providerId="LiveId" clId="{2971409B-30B3-4059-8DAB-C3EACB79A66E}" dt="2025-12-30T08:54:38.363" v="1299" actId="478"/>
      <pc:docMkLst>
        <pc:docMk/>
      </pc:docMkLst>
      <pc:sldChg chg="addSp delSp modSp mod ord modTransition">
        <pc:chgData name="sanketj0213@outlook.com" userId="3db22338fe81db51" providerId="LiveId" clId="{2971409B-30B3-4059-8DAB-C3EACB79A66E}" dt="2025-12-30T08:53:34.939" v="1292" actId="478"/>
        <pc:sldMkLst>
          <pc:docMk/>
          <pc:sldMk cId="3211713688" sldId="256"/>
        </pc:sldMkLst>
        <pc:spChg chg="mod">
          <ac:chgData name="sanketj0213@outlook.com" userId="3db22338fe81db51" providerId="LiveId" clId="{2971409B-30B3-4059-8DAB-C3EACB79A66E}" dt="2025-12-30T04:43:32.630" v="1261" actId="20577"/>
          <ac:spMkLst>
            <pc:docMk/>
            <pc:sldMk cId="3211713688" sldId="256"/>
            <ac:spMk id="2" creationId="{11024EBA-8E13-D029-382F-B99333A51E30}"/>
          </ac:spMkLst>
        </pc:spChg>
        <pc:spChg chg="add mod">
          <ac:chgData name="sanketj0213@outlook.com" userId="3db22338fe81db51" providerId="LiveId" clId="{2971409B-30B3-4059-8DAB-C3EACB79A66E}" dt="2025-12-30T04:43:51.541" v="1262" actId="1076"/>
          <ac:spMkLst>
            <pc:docMk/>
            <pc:sldMk cId="3211713688" sldId="256"/>
            <ac:spMk id="3" creationId="{71BE8C82-809F-63D0-E185-20E3F99B7193}"/>
          </ac:spMkLst>
        </pc:spChg>
        <pc:spChg chg="mod">
          <ac:chgData name="sanketj0213@outlook.com" userId="3db22338fe81db51" providerId="LiveId" clId="{2971409B-30B3-4059-8DAB-C3EACB79A66E}" dt="2025-12-29T20:16:23.400" v="902" actId="1076"/>
          <ac:spMkLst>
            <pc:docMk/>
            <pc:sldMk cId="3211713688" sldId="256"/>
            <ac:spMk id="4" creationId="{6A547CF7-E517-C06C-5D70-C09BBA269786}"/>
          </ac:spMkLst>
        </pc:spChg>
        <pc:spChg chg="del mod">
          <ac:chgData name="sanketj0213@outlook.com" userId="3db22338fe81db51" providerId="LiveId" clId="{2971409B-30B3-4059-8DAB-C3EACB79A66E}" dt="2025-12-29T20:17:09.855" v="904" actId="478"/>
          <ac:spMkLst>
            <pc:docMk/>
            <pc:sldMk cId="3211713688" sldId="256"/>
            <ac:spMk id="5" creationId="{964642B7-54EF-836D-1A29-FE92830425AB}"/>
          </ac:spMkLst>
        </pc:spChg>
        <pc:picChg chg="add mod modCrop">
          <ac:chgData name="sanketj0213@outlook.com" userId="3db22338fe81db51" providerId="LiveId" clId="{2971409B-30B3-4059-8DAB-C3EACB79A66E}" dt="2025-12-30T04:42:37.680" v="1260" actId="1076"/>
          <ac:picMkLst>
            <pc:docMk/>
            <pc:sldMk cId="3211713688" sldId="256"/>
            <ac:picMk id="5" creationId="{885FD596-5DDC-0671-5A04-E0D466B168EA}"/>
          </ac:picMkLst>
        </pc:picChg>
        <pc:picChg chg="add del mod">
          <ac:chgData name="sanketj0213@outlook.com" userId="3db22338fe81db51" providerId="LiveId" clId="{2971409B-30B3-4059-8DAB-C3EACB79A66E}" dt="2025-12-30T08:53:34.939" v="1292" actId="478"/>
          <ac:picMkLst>
            <pc:docMk/>
            <pc:sldMk cId="3211713688" sldId="256"/>
            <ac:picMk id="7" creationId="{CA766513-93AB-101C-F3F6-8D37BA3BA0D0}"/>
          </ac:picMkLst>
        </pc:picChg>
        <pc:picChg chg="add mod">
          <ac:chgData name="sanketj0213@outlook.com" userId="3db22338fe81db51" providerId="LiveId" clId="{2971409B-30B3-4059-8DAB-C3EACB79A66E}" dt="2025-12-29T20:19:00.694" v="924" actId="1076"/>
          <ac:picMkLst>
            <pc:docMk/>
            <pc:sldMk cId="3211713688" sldId="256"/>
            <ac:picMk id="9" creationId="{DDBF3736-EE8B-F966-C18F-9CA3E9B1AE6B}"/>
          </ac:picMkLst>
        </pc:picChg>
        <pc:picChg chg="add mod">
          <ac:chgData name="sanketj0213@outlook.com" userId="3db22338fe81db51" providerId="LiveId" clId="{2971409B-30B3-4059-8DAB-C3EACB79A66E}" dt="2025-12-30T04:44:04.465" v="1263" actId="1076"/>
          <ac:picMkLst>
            <pc:docMk/>
            <pc:sldMk cId="3211713688" sldId="256"/>
            <ac:picMk id="11" creationId="{77246B4E-EAB2-279E-1C10-DC1A120E1375}"/>
          </ac:picMkLst>
        </pc:picChg>
      </pc:sldChg>
      <pc:sldChg chg="addSp delSp modSp mod modTransition">
        <pc:chgData name="sanketj0213@outlook.com" userId="3db22338fe81db51" providerId="LiveId" clId="{2971409B-30B3-4059-8DAB-C3EACB79A66E}" dt="2025-12-30T01:45:49.763" v="978" actId="20577"/>
        <pc:sldMkLst>
          <pc:docMk/>
          <pc:sldMk cId="1499124617" sldId="257"/>
        </pc:sldMkLst>
        <pc:spChg chg="add del mod">
          <ac:chgData name="sanketj0213@outlook.com" userId="3db22338fe81db51" providerId="LiveId" clId="{2971409B-30B3-4059-8DAB-C3EACB79A66E}" dt="2025-12-29T18:21:43.288" v="118" actId="478"/>
          <ac:spMkLst>
            <pc:docMk/>
            <pc:sldMk cId="1499124617" sldId="257"/>
            <ac:spMk id="2" creationId="{6583B6D9-0537-8BC3-8E9A-E64DCB6F9A7D}"/>
          </ac:spMkLst>
        </pc:spChg>
        <pc:spChg chg="add del mod">
          <ac:chgData name="sanketj0213@outlook.com" userId="3db22338fe81db51" providerId="LiveId" clId="{2971409B-30B3-4059-8DAB-C3EACB79A66E}" dt="2025-12-29T18:06:31.217" v="93" actId="478"/>
          <ac:spMkLst>
            <pc:docMk/>
            <pc:sldMk cId="1499124617" sldId="257"/>
            <ac:spMk id="3" creationId="{10DAC94A-EBB5-F6A5-7A68-CE09FAB0C5EB}"/>
          </ac:spMkLst>
        </pc:spChg>
        <pc:spChg chg="add mod">
          <ac:chgData name="sanketj0213@outlook.com" userId="3db22338fe81db51" providerId="LiveId" clId="{2971409B-30B3-4059-8DAB-C3EACB79A66E}" dt="2025-12-29T18:30:00.498" v="185" actId="1076"/>
          <ac:spMkLst>
            <pc:docMk/>
            <pc:sldMk cId="1499124617" sldId="257"/>
            <ac:spMk id="4" creationId="{0A8A49FD-A1D7-FAB6-0F95-EDD46CC75237}"/>
          </ac:spMkLst>
        </pc:spChg>
        <pc:spChg chg="mod">
          <ac:chgData name="sanketj0213@outlook.com" userId="3db22338fe81db51" providerId="LiveId" clId="{2971409B-30B3-4059-8DAB-C3EACB79A66E}" dt="2025-12-30T01:26:59.620" v="939" actId="14100"/>
          <ac:spMkLst>
            <pc:docMk/>
            <pc:sldMk cId="1499124617" sldId="257"/>
            <ac:spMk id="5" creationId="{9AD6711B-0081-316D-FE32-7C405E9C1004}"/>
          </ac:spMkLst>
        </pc:spChg>
        <pc:spChg chg="mod">
          <ac:chgData name="sanketj0213@outlook.com" userId="3db22338fe81db51" providerId="LiveId" clId="{2971409B-30B3-4059-8DAB-C3EACB79A66E}" dt="2025-12-29T18:29:38.362" v="184" actId="403"/>
          <ac:spMkLst>
            <pc:docMk/>
            <pc:sldMk cId="1499124617" sldId="257"/>
            <ac:spMk id="6" creationId="{D69A4CE1-CD98-3A8A-9D10-56A2E56369F1}"/>
          </ac:spMkLst>
        </pc:spChg>
        <pc:spChg chg="del">
          <ac:chgData name="sanketj0213@outlook.com" userId="3db22338fe81db51" providerId="LiveId" clId="{2971409B-30B3-4059-8DAB-C3EACB79A66E}" dt="2025-12-29T18:09:18.589" v="116" actId="478"/>
          <ac:spMkLst>
            <pc:docMk/>
            <pc:sldMk cId="1499124617" sldId="257"/>
            <ac:spMk id="7" creationId="{37068156-1807-8179-4C6F-DFB1697023BF}"/>
          </ac:spMkLst>
        </pc:spChg>
        <pc:spChg chg="add mod">
          <ac:chgData name="sanketj0213@outlook.com" userId="3db22338fe81db51" providerId="LiveId" clId="{2971409B-30B3-4059-8DAB-C3EACB79A66E}" dt="2025-12-30T01:45:49.763" v="978" actId="20577"/>
          <ac:spMkLst>
            <pc:docMk/>
            <pc:sldMk cId="1499124617" sldId="257"/>
            <ac:spMk id="8" creationId="{F20D8052-F5F6-98E5-747C-076626D388A2}"/>
          </ac:spMkLst>
        </pc:spChg>
        <pc:spChg chg="add del">
          <ac:chgData name="sanketj0213@outlook.com" userId="3db22338fe81db51" providerId="LiveId" clId="{2971409B-30B3-4059-8DAB-C3EACB79A66E}" dt="2025-12-29T18:09:08.739" v="115" actId="22"/>
          <ac:spMkLst>
            <pc:docMk/>
            <pc:sldMk cId="1499124617" sldId="257"/>
            <ac:spMk id="9" creationId="{962484BA-AC0B-86A3-48EF-74B6CC34B839}"/>
          </ac:spMkLst>
        </pc:spChg>
        <pc:picChg chg="add mod ord">
          <ac:chgData name="sanketj0213@outlook.com" userId="3db22338fe81db51" providerId="LiveId" clId="{2971409B-30B3-4059-8DAB-C3EACB79A66E}" dt="2025-12-29T18:26:38.284" v="143" actId="1076"/>
          <ac:picMkLst>
            <pc:docMk/>
            <pc:sldMk cId="1499124617" sldId="257"/>
            <ac:picMk id="7" creationId="{9989D82F-1B9A-6999-08F2-7C403B80732B}"/>
          </ac:picMkLst>
        </pc:picChg>
        <pc:picChg chg="add mod">
          <ac:chgData name="sanketj0213@outlook.com" userId="3db22338fe81db51" providerId="LiveId" clId="{2971409B-30B3-4059-8DAB-C3EACB79A66E}" dt="2025-12-29T18:29:12.584" v="179" actId="14100"/>
          <ac:picMkLst>
            <pc:docMk/>
            <pc:sldMk cId="1499124617" sldId="257"/>
            <ac:picMk id="10" creationId="{6DFEEE54-7589-54EF-60B6-BC8B6566B917}"/>
          </ac:picMkLst>
        </pc:picChg>
      </pc:sldChg>
      <pc:sldChg chg="addSp delSp modSp mod ord addAnim delAnim modAnim">
        <pc:chgData name="sanketj0213@outlook.com" userId="3db22338fe81db51" providerId="LiveId" clId="{2971409B-30B3-4059-8DAB-C3EACB79A66E}" dt="2025-12-30T08:54:17.991" v="1296" actId="1076"/>
        <pc:sldMkLst>
          <pc:docMk/>
          <pc:sldMk cId="3542086981" sldId="259"/>
        </pc:sldMkLst>
        <pc:spChg chg="add mod">
          <ac:chgData name="sanketj0213@outlook.com" userId="3db22338fe81db51" providerId="LiveId" clId="{2971409B-30B3-4059-8DAB-C3EACB79A66E}" dt="2025-12-30T08:54:17.991" v="1296" actId="1076"/>
          <ac:spMkLst>
            <pc:docMk/>
            <pc:sldMk cId="3542086981" sldId="259"/>
            <ac:spMk id="3" creationId="{7BE737C1-C6B6-56AD-C490-FB45F20303CB}"/>
          </ac:spMkLst>
        </pc:spChg>
        <pc:grpChg chg="add del">
          <ac:chgData name="sanketj0213@outlook.com" userId="3db22338fe81db51" providerId="LiveId" clId="{2971409B-30B3-4059-8DAB-C3EACB79A66E}" dt="2025-12-30T08:53:04.116" v="1287" actId="478"/>
          <ac:grpSpMkLst>
            <pc:docMk/>
            <pc:sldMk cId="3542086981" sldId="259"/>
            <ac:grpSpMk id="5" creationId="{7A447569-550D-2B77-E814-DF068AEBEA6D}"/>
          </ac:grpSpMkLst>
        </pc:grpChg>
        <pc:picChg chg="add del mod">
          <ac:chgData name="sanketj0213@outlook.com" userId="3db22338fe81db51" providerId="LiveId" clId="{2971409B-30B3-4059-8DAB-C3EACB79A66E}" dt="2025-12-30T04:23:46.280" v="1236" actId="478"/>
          <ac:picMkLst>
            <pc:docMk/>
            <pc:sldMk cId="3542086981" sldId="259"/>
            <ac:picMk id="2" creationId="{CD3D77A2-03A2-DA83-7BDA-89B0BFBD904E}"/>
          </ac:picMkLst>
        </pc:picChg>
        <pc:picChg chg="add del mod">
          <ac:chgData name="sanketj0213@outlook.com" userId="3db22338fe81db51" providerId="LiveId" clId="{2971409B-30B3-4059-8DAB-C3EACB79A66E}" dt="2025-12-29T20:12:08.741" v="800" actId="478"/>
          <ac:picMkLst>
            <pc:docMk/>
            <pc:sldMk cId="3542086981" sldId="259"/>
            <ac:picMk id="7" creationId="{9205BCD8-7700-D25A-92F7-7321B41C4507}"/>
          </ac:picMkLst>
        </pc:picChg>
        <pc:picChg chg="add mod">
          <ac:chgData name="sanketj0213@outlook.com" userId="3db22338fe81db51" providerId="LiveId" clId="{2971409B-30B3-4059-8DAB-C3EACB79A66E}" dt="2025-12-30T08:54:13.411" v="1295" actId="1076"/>
          <ac:picMkLst>
            <pc:docMk/>
            <pc:sldMk cId="3542086981" sldId="259"/>
            <ac:picMk id="7" creationId="{B8339D54-64D7-6EF2-99C3-9403F80D0F9E}"/>
          </ac:picMkLst>
        </pc:picChg>
        <pc:picChg chg="add del mod">
          <ac:chgData name="sanketj0213@outlook.com" userId="3db22338fe81db51" providerId="LiveId" clId="{2971409B-30B3-4059-8DAB-C3EACB79A66E}" dt="2025-12-30T08:54:07.375" v="1293" actId="478"/>
          <ac:picMkLst>
            <pc:docMk/>
            <pc:sldMk cId="3542086981" sldId="259"/>
            <ac:picMk id="11" creationId="{80024C5A-9095-66EB-7468-E69DFC8624C8}"/>
          </ac:picMkLst>
        </pc:picChg>
      </pc:sldChg>
      <pc:sldChg chg="del">
        <pc:chgData name="sanketj0213@outlook.com" userId="3db22338fe81db51" providerId="LiveId" clId="{2971409B-30B3-4059-8DAB-C3EACB79A66E}" dt="2025-12-29T20:23:30.705" v="936" actId="2696"/>
        <pc:sldMkLst>
          <pc:docMk/>
          <pc:sldMk cId="3509985816" sldId="260"/>
        </pc:sldMkLst>
      </pc:sldChg>
      <pc:sldChg chg="addSp delSp modSp mod">
        <pc:chgData name="sanketj0213@outlook.com" userId="3db22338fe81db51" providerId="LiveId" clId="{2971409B-30B3-4059-8DAB-C3EACB79A66E}" dt="2025-12-30T08:54:38.363" v="1299" actId="478"/>
        <pc:sldMkLst>
          <pc:docMk/>
          <pc:sldMk cId="2793977930" sldId="261"/>
        </pc:sldMkLst>
        <pc:spChg chg="mod">
          <ac:chgData name="sanketj0213@outlook.com" userId="3db22338fe81db51" providerId="LiveId" clId="{2971409B-30B3-4059-8DAB-C3EACB79A66E}" dt="2025-12-29T19:59:59.483" v="728" actId="1076"/>
          <ac:spMkLst>
            <pc:docMk/>
            <pc:sldMk cId="2793977930" sldId="261"/>
            <ac:spMk id="2" creationId="{FB0C4ACA-7516-05FA-DE9E-8FF01120E879}"/>
          </ac:spMkLst>
        </pc:spChg>
        <pc:spChg chg="add mod">
          <ac:chgData name="sanketj0213@outlook.com" userId="3db22338fe81db51" providerId="LiveId" clId="{2971409B-30B3-4059-8DAB-C3EACB79A66E}" dt="2025-12-29T20:00:13.041" v="731" actId="1076"/>
          <ac:spMkLst>
            <pc:docMk/>
            <pc:sldMk cId="2793977930" sldId="261"/>
            <ac:spMk id="3" creationId="{FA90E392-14D1-26BF-C0A9-3423DFDFCAB4}"/>
          </ac:spMkLst>
        </pc:spChg>
        <pc:spChg chg="mod">
          <ac:chgData name="sanketj0213@outlook.com" userId="3db22338fe81db51" providerId="LiveId" clId="{2971409B-30B3-4059-8DAB-C3EACB79A66E}" dt="2025-12-29T20:03:26.711" v="759" actId="1076"/>
          <ac:spMkLst>
            <pc:docMk/>
            <pc:sldMk cId="2793977930" sldId="261"/>
            <ac:spMk id="6" creationId="{F9448B3C-4C5E-9654-8641-0AF54335B7EA}"/>
          </ac:spMkLst>
        </pc:spChg>
        <pc:spChg chg="add mod">
          <ac:chgData name="sanketj0213@outlook.com" userId="3db22338fe81db51" providerId="LiveId" clId="{2971409B-30B3-4059-8DAB-C3EACB79A66E}" dt="2025-12-30T01:29:27.448" v="948" actId="1076"/>
          <ac:spMkLst>
            <pc:docMk/>
            <pc:sldMk cId="2793977930" sldId="261"/>
            <ac:spMk id="13" creationId="{179E1C3A-18BD-1D7A-E718-8D3523CDFEDF}"/>
          </ac:spMkLst>
        </pc:spChg>
        <pc:spChg chg="mod">
          <ac:chgData name="sanketj0213@outlook.com" userId="3db22338fe81db51" providerId="LiveId" clId="{2971409B-30B3-4059-8DAB-C3EACB79A66E}" dt="2025-12-29T20:03:31.272" v="760" actId="1076"/>
          <ac:spMkLst>
            <pc:docMk/>
            <pc:sldMk cId="2793977930" sldId="261"/>
            <ac:spMk id="14" creationId="{E7E323BD-FECB-819F-E460-6C460D15173E}"/>
          </ac:spMkLst>
        </pc:spChg>
        <pc:spChg chg="add mod">
          <ac:chgData name="sanketj0213@outlook.com" userId="3db22338fe81db51" providerId="LiveId" clId="{2971409B-30B3-4059-8DAB-C3EACB79A66E}" dt="2025-12-30T01:29:00.189" v="943" actId="767"/>
          <ac:spMkLst>
            <pc:docMk/>
            <pc:sldMk cId="2793977930" sldId="261"/>
            <ac:spMk id="15" creationId="{A55B3EFB-DCD4-D033-A72B-C56DAD3105C2}"/>
          </ac:spMkLst>
        </pc:spChg>
        <pc:spChg chg="mod">
          <ac:chgData name="sanketj0213@outlook.com" userId="3db22338fe81db51" providerId="LiveId" clId="{2971409B-30B3-4059-8DAB-C3EACB79A66E}" dt="2025-12-29T20:01:57.277" v="744" actId="1076"/>
          <ac:spMkLst>
            <pc:docMk/>
            <pc:sldMk cId="2793977930" sldId="261"/>
            <ac:spMk id="16" creationId="{B99675CE-2C67-61E7-2E77-1D01904CE625}"/>
          </ac:spMkLst>
        </pc:spChg>
        <pc:spChg chg="mod">
          <ac:chgData name="sanketj0213@outlook.com" userId="3db22338fe81db51" providerId="LiveId" clId="{2971409B-30B3-4059-8DAB-C3EACB79A66E}" dt="2025-12-29T20:02:01.773" v="745" actId="1076"/>
          <ac:spMkLst>
            <pc:docMk/>
            <pc:sldMk cId="2793977930" sldId="261"/>
            <ac:spMk id="18" creationId="{73F684D6-8C36-E4CB-2631-99A9663B4B24}"/>
          </ac:spMkLst>
        </pc:spChg>
        <pc:picChg chg="mod">
          <ac:chgData name="sanketj0213@outlook.com" userId="3db22338fe81db51" providerId="LiveId" clId="{2971409B-30B3-4059-8DAB-C3EACB79A66E}" dt="2025-12-29T20:04:31.465" v="769" actId="1076"/>
          <ac:picMkLst>
            <pc:docMk/>
            <pc:sldMk cId="2793977930" sldId="261"/>
            <ac:picMk id="4" creationId="{D47AD648-F51B-9285-F3B0-0896DE246B35}"/>
          </ac:picMkLst>
        </pc:picChg>
        <pc:picChg chg="add del mod">
          <ac:chgData name="sanketj0213@outlook.com" userId="3db22338fe81db51" providerId="LiveId" clId="{2971409B-30B3-4059-8DAB-C3EACB79A66E}" dt="2025-12-30T08:54:33.506" v="1297" actId="478"/>
          <ac:picMkLst>
            <pc:docMk/>
            <pc:sldMk cId="2793977930" sldId="261"/>
            <ac:picMk id="7" creationId="{CC3054F4-67E6-74E8-65C4-4AC81DA411EA}"/>
          </ac:picMkLst>
        </pc:picChg>
        <pc:picChg chg="mod">
          <ac:chgData name="sanketj0213@outlook.com" userId="3db22338fe81db51" providerId="LiveId" clId="{2971409B-30B3-4059-8DAB-C3EACB79A66E}" dt="2025-12-29T20:03:33.526" v="761" actId="1076"/>
          <ac:picMkLst>
            <pc:docMk/>
            <pc:sldMk cId="2793977930" sldId="261"/>
            <ac:picMk id="8" creationId="{5F2317EE-61C6-385A-D2C6-ACEFB2FDE71D}"/>
          </ac:picMkLst>
        </pc:picChg>
        <pc:picChg chg="add del mod">
          <ac:chgData name="sanketj0213@outlook.com" userId="3db22338fe81db51" providerId="LiveId" clId="{2971409B-30B3-4059-8DAB-C3EACB79A66E}" dt="2025-12-30T08:54:35.816" v="1298" actId="478"/>
          <ac:picMkLst>
            <pc:docMk/>
            <pc:sldMk cId="2793977930" sldId="261"/>
            <ac:picMk id="9" creationId="{8F8B5E08-B820-64C2-1868-36303B7B99E6}"/>
          </ac:picMkLst>
        </pc:picChg>
        <pc:picChg chg="mod">
          <ac:chgData name="sanketj0213@outlook.com" userId="3db22338fe81db51" providerId="LiveId" clId="{2971409B-30B3-4059-8DAB-C3EACB79A66E}" dt="2025-12-29T20:01:49.743" v="743" actId="1076"/>
          <ac:picMkLst>
            <pc:docMk/>
            <pc:sldMk cId="2793977930" sldId="261"/>
            <ac:picMk id="10" creationId="{1C060FB9-4006-81CB-A01F-4E8A98709E75}"/>
          </ac:picMkLst>
        </pc:picChg>
        <pc:picChg chg="add del mod">
          <ac:chgData name="sanketj0213@outlook.com" userId="3db22338fe81db51" providerId="LiveId" clId="{2971409B-30B3-4059-8DAB-C3EACB79A66E}" dt="2025-12-30T08:54:38.363" v="1299" actId="478"/>
          <ac:picMkLst>
            <pc:docMk/>
            <pc:sldMk cId="2793977930" sldId="261"/>
            <ac:picMk id="11" creationId="{16A34312-9F0E-CA3F-38F8-7280E03A7949}"/>
          </ac:picMkLst>
        </pc:picChg>
        <pc:picChg chg="mod">
          <ac:chgData name="sanketj0213@outlook.com" userId="3db22338fe81db51" providerId="LiveId" clId="{2971409B-30B3-4059-8DAB-C3EACB79A66E}" dt="2025-12-29T20:01:36.348" v="740" actId="1076"/>
          <ac:picMkLst>
            <pc:docMk/>
            <pc:sldMk cId="2793977930" sldId="261"/>
            <ac:picMk id="12" creationId="{72FB004D-31AA-7E43-4CF5-7C7E2105375B}"/>
          </ac:picMkLst>
        </pc:picChg>
      </pc:sldChg>
      <pc:sldChg chg="addSp modSp mod">
        <pc:chgData name="sanketj0213@outlook.com" userId="3db22338fe81db51" providerId="LiveId" clId="{2971409B-30B3-4059-8DAB-C3EACB79A66E}" dt="2025-12-29T20:09:05.141" v="794" actId="1076"/>
        <pc:sldMkLst>
          <pc:docMk/>
          <pc:sldMk cId="1431079982" sldId="262"/>
        </pc:sldMkLst>
        <pc:spChg chg="add mod">
          <ac:chgData name="sanketj0213@outlook.com" userId="3db22338fe81db51" providerId="LiveId" clId="{2971409B-30B3-4059-8DAB-C3EACB79A66E}" dt="2025-12-29T20:06:30.574" v="776" actId="113"/>
          <ac:spMkLst>
            <pc:docMk/>
            <pc:sldMk cId="1431079982" sldId="262"/>
            <ac:spMk id="2" creationId="{C444891B-CBB2-DB88-B916-3A4E0B08E9BD}"/>
          </ac:spMkLst>
        </pc:spChg>
        <pc:spChg chg="add mod">
          <ac:chgData name="sanketj0213@outlook.com" userId="3db22338fe81db51" providerId="LiveId" clId="{2971409B-30B3-4059-8DAB-C3EACB79A66E}" dt="2025-12-29T20:09:05.141" v="794" actId="1076"/>
          <ac:spMkLst>
            <pc:docMk/>
            <pc:sldMk cId="1431079982" sldId="262"/>
            <ac:spMk id="5" creationId="{BEEB04B5-85A2-B99C-63C5-63BA1578F4E6}"/>
          </ac:spMkLst>
        </pc:spChg>
        <pc:picChg chg="mod">
          <ac:chgData name="sanketj0213@outlook.com" userId="3db22338fe81db51" providerId="LiveId" clId="{2971409B-30B3-4059-8DAB-C3EACB79A66E}" dt="2025-12-29T20:07:48.382" v="789" actId="14861"/>
          <ac:picMkLst>
            <pc:docMk/>
            <pc:sldMk cId="1431079982" sldId="262"/>
            <ac:picMk id="3" creationId="{A3D2200C-5229-EA3E-BBD0-DA5E25B7025C}"/>
          </ac:picMkLst>
        </pc:picChg>
      </pc:sldChg>
      <pc:sldChg chg="addSp delSp modSp mod ord">
        <pc:chgData name="sanketj0213@outlook.com" userId="3db22338fe81db51" providerId="LiveId" clId="{2971409B-30B3-4059-8DAB-C3EACB79A66E}" dt="2025-12-30T04:46:32.980" v="1264" actId="113"/>
        <pc:sldMkLst>
          <pc:docMk/>
          <pc:sldMk cId="2217156418" sldId="263"/>
        </pc:sldMkLst>
        <pc:spChg chg="add mod">
          <ac:chgData name="sanketj0213@outlook.com" userId="3db22338fe81db51" providerId="LiveId" clId="{2971409B-30B3-4059-8DAB-C3EACB79A66E}" dt="2025-12-30T04:46:32.980" v="1264" actId="113"/>
          <ac:spMkLst>
            <pc:docMk/>
            <pc:sldMk cId="2217156418" sldId="263"/>
            <ac:spMk id="2" creationId="{0D2880C7-A6F0-6517-17FC-13D43FA667E7}"/>
          </ac:spMkLst>
        </pc:spChg>
        <pc:spChg chg="add mod ord">
          <ac:chgData name="sanketj0213@outlook.com" userId="3db22338fe81db51" providerId="LiveId" clId="{2971409B-30B3-4059-8DAB-C3EACB79A66E}" dt="2025-12-29T18:39:04.972" v="235" actId="1076"/>
          <ac:spMkLst>
            <pc:docMk/>
            <pc:sldMk cId="2217156418" sldId="263"/>
            <ac:spMk id="3" creationId="{2BD4873B-69C0-5ED8-A9B5-EAF116191CCF}"/>
          </ac:spMkLst>
        </pc:spChg>
        <pc:spChg chg="del">
          <ac:chgData name="sanketj0213@outlook.com" userId="3db22338fe81db51" providerId="LiveId" clId="{2971409B-30B3-4059-8DAB-C3EACB79A66E}" dt="2025-12-29T17:35:50.198" v="9" actId="478"/>
          <ac:spMkLst>
            <pc:docMk/>
            <pc:sldMk cId="2217156418" sldId="263"/>
            <ac:spMk id="3" creationId="{EC3BC972-1BD3-E91C-6EBF-36E376940D06}"/>
          </ac:spMkLst>
        </pc:spChg>
        <pc:spChg chg="mod">
          <ac:chgData name="sanketj0213@outlook.com" userId="3db22338fe81db51" providerId="LiveId" clId="{2971409B-30B3-4059-8DAB-C3EACB79A66E}" dt="2025-12-29T18:30:58.575" v="188" actId="14100"/>
          <ac:spMkLst>
            <pc:docMk/>
            <pc:sldMk cId="2217156418" sldId="263"/>
            <ac:spMk id="4" creationId="{F5F229DE-8FDD-4B2D-6B29-33743217137E}"/>
          </ac:spMkLst>
        </pc:spChg>
        <pc:spChg chg="add del mod">
          <ac:chgData name="sanketj0213@outlook.com" userId="3db22338fe81db51" providerId="LiveId" clId="{2971409B-30B3-4059-8DAB-C3EACB79A66E}" dt="2025-12-29T18:36:05.598" v="201"/>
          <ac:spMkLst>
            <pc:docMk/>
            <pc:sldMk cId="2217156418" sldId="263"/>
            <ac:spMk id="5" creationId="{102503FF-08A0-C7E3-EC5E-AC10046DD181}"/>
          </ac:spMkLst>
        </pc:spChg>
        <pc:spChg chg="add del mod">
          <ac:chgData name="sanketj0213@outlook.com" userId="3db22338fe81db51" providerId="LiveId" clId="{2971409B-30B3-4059-8DAB-C3EACB79A66E}" dt="2025-12-29T18:36:05.600" v="203"/>
          <ac:spMkLst>
            <pc:docMk/>
            <pc:sldMk cId="2217156418" sldId="263"/>
            <ac:spMk id="6" creationId="{BF4AC053-C021-9846-8557-7AB2521298C0}"/>
          </ac:spMkLst>
        </pc:spChg>
        <pc:spChg chg="add del mod">
          <ac:chgData name="sanketj0213@outlook.com" userId="3db22338fe81db51" providerId="LiveId" clId="{2971409B-30B3-4059-8DAB-C3EACB79A66E}" dt="2025-12-29T18:37:55.076" v="224"/>
          <ac:spMkLst>
            <pc:docMk/>
            <pc:sldMk cId="2217156418" sldId="263"/>
            <ac:spMk id="7" creationId="{0D71FC53-FC34-BCBA-1EC0-C2740AF3388D}"/>
          </ac:spMkLst>
        </pc:spChg>
        <pc:spChg chg="add del mod">
          <ac:chgData name="sanketj0213@outlook.com" userId="3db22338fe81db51" providerId="LiveId" clId="{2971409B-30B3-4059-8DAB-C3EACB79A66E}" dt="2025-12-29T18:37:55.077" v="226"/>
          <ac:spMkLst>
            <pc:docMk/>
            <pc:sldMk cId="2217156418" sldId="263"/>
            <ac:spMk id="8" creationId="{D8839686-8553-F4CF-65AF-3329DB26535B}"/>
          </ac:spMkLst>
        </pc:spChg>
        <pc:spChg chg="add del mod">
          <ac:chgData name="sanketj0213@outlook.com" userId="3db22338fe81db51" providerId="LiveId" clId="{2971409B-30B3-4059-8DAB-C3EACB79A66E}" dt="2025-12-29T18:37:55.079" v="228"/>
          <ac:spMkLst>
            <pc:docMk/>
            <pc:sldMk cId="2217156418" sldId="263"/>
            <ac:spMk id="9" creationId="{C29A4B31-6994-BB19-F268-03F93149213E}"/>
          </ac:spMkLst>
        </pc:spChg>
        <pc:spChg chg="add del mod">
          <ac:chgData name="sanketj0213@outlook.com" userId="3db22338fe81db51" providerId="LiveId" clId="{2971409B-30B3-4059-8DAB-C3EACB79A66E}" dt="2025-12-29T18:37:55.080" v="230"/>
          <ac:spMkLst>
            <pc:docMk/>
            <pc:sldMk cId="2217156418" sldId="263"/>
            <ac:spMk id="10" creationId="{8D674453-4560-ACB2-DFA1-26D09ACEE633}"/>
          </ac:spMkLst>
        </pc:spChg>
        <pc:spChg chg="add mod">
          <ac:chgData name="sanketj0213@outlook.com" userId="3db22338fe81db51" providerId="LiveId" clId="{2971409B-30B3-4059-8DAB-C3EACB79A66E}" dt="2025-12-30T01:27:51.159" v="940" actId="113"/>
          <ac:spMkLst>
            <pc:docMk/>
            <pc:sldMk cId="2217156418" sldId="263"/>
            <ac:spMk id="11" creationId="{AE4C60A1-3FB2-8424-9D44-CD2EC008AC60}"/>
          </ac:spMkLst>
        </pc:spChg>
        <pc:spChg chg="add mod">
          <ac:chgData name="sanketj0213@outlook.com" userId="3db22338fe81db51" providerId="LiveId" clId="{2971409B-30B3-4059-8DAB-C3EACB79A66E}" dt="2025-12-29T18:37:46.269" v="221" actId="122"/>
          <ac:spMkLst>
            <pc:docMk/>
            <pc:sldMk cId="2217156418" sldId="263"/>
            <ac:spMk id="12" creationId="{CF10FA7F-61E2-AC60-C35E-56FCC0366DE7}"/>
          </ac:spMkLst>
        </pc:spChg>
        <pc:spChg chg="add mod">
          <ac:chgData name="sanketj0213@outlook.com" userId="3db22338fe81db51" providerId="LiveId" clId="{2971409B-30B3-4059-8DAB-C3EACB79A66E}" dt="2025-12-29T18:37:54.299" v="222" actId="122"/>
          <ac:spMkLst>
            <pc:docMk/>
            <pc:sldMk cId="2217156418" sldId="263"/>
            <ac:spMk id="13" creationId="{AC9A88E1-0752-C71A-3DF6-26DA0365F9BA}"/>
          </ac:spMkLst>
        </pc:spChg>
        <pc:picChg chg="add mod">
          <ac:chgData name="sanketj0213@outlook.com" userId="3db22338fe81db51" providerId="LiveId" clId="{2971409B-30B3-4059-8DAB-C3EACB79A66E}" dt="2025-12-29T18:39:08.718" v="236" actId="1076"/>
          <ac:picMkLst>
            <pc:docMk/>
            <pc:sldMk cId="2217156418" sldId="263"/>
            <ac:picMk id="15" creationId="{53BC7BDF-54AD-F21C-2585-762B907BD5BF}"/>
          </ac:picMkLst>
        </pc:picChg>
        <pc:picChg chg="add mod">
          <ac:chgData name="sanketj0213@outlook.com" userId="3db22338fe81db51" providerId="LiveId" clId="{2971409B-30B3-4059-8DAB-C3EACB79A66E}" dt="2025-12-29T18:41:51.662" v="242" actId="1076"/>
          <ac:picMkLst>
            <pc:docMk/>
            <pc:sldMk cId="2217156418" sldId="263"/>
            <ac:picMk id="17" creationId="{F20EAEFA-3418-A413-ABD4-B571267E8FA8}"/>
          </ac:picMkLst>
        </pc:picChg>
        <pc:picChg chg="add mod">
          <ac:chgData name="sanketj0213@outlook.com" userId="3db22338fe81db51" providerId="LiveId" clId="{2971409B-30B3-4059-8DAB-C3EACB79A66E}" dt="2025-12-29T18:42:51.730" v="245" actId="1076"/>
          <ac:picMkLst>
            <pc:docMk/>
            <pc:sldMk cId="2217156418" sldId="263"/>
            <ac:picMk id="19" creationId="{5B001039-5D39-2310-EBED-36A237665344}"/>
          </ac:picMkLst>
        </pc:picChg>
      </pc:sldChg>
      <pc:sldChg chg="addSp modSp new mod">
        <pc:chgData name="sanketj0213@outlook.com" userId="3db22338fe81db51" providerId="LiveId" clId="{2971409B-30B3-4059-8DAB-C3EACB79A66E}" dt="2025-12-30T03:59:57.678" v="1031" actId="1076"/>
        <pc:sldMkLst>
          <pc:docMk/>
          <pc:sldMk cId="3333184490" sldId="264"/>
        </pc:sldMkLst>
        <pc:spChg chg="add mod">
          <ac:chgData name="sanketj0213@outlook.com" userId="3db22338fe81db51" providerId="LiveId" clId="{2971409B-30B3-4059-8DAB-C3EACB79A66E}" dt="2025-12-29T18:47:05.570" v="261" actId="113"/>
          <ac:spMkLst>
            <pc:docMk/>
            <pc:sldMk cId="3333184490" sldId="264"/>
            <ac:spMk id="2" creationId="{11642C6B-8404-3A8E-54F1-2804CFA71BEC}"/>
          </ac:spMkLst>
        </pc:spChg>
        <pc:spChg chg="add mod">
          <ac:chgData name="sanketj0213@outlook.com" userId="3db22338fe81db51" providerId="LiveId" clId="{2971409B-30B3-4059-8DAB-C3EACB79A66E}" dt="2025-12-29T18:48:37.828" v="276" actId="1076"/>
          <ac:spMkLst>
            <pc:docMk/>
            <pc:sldMk cId="3333184490" sldId="264"/>
            <ac:spMk id="3" creationId="{E790DB48-879D-6263-2410-729E761620EE}"/>
          </ac:spMkLst>
        </pc:spChg>
        <pc:spChg chg="add mod">
          <ac:chgData name="sanketj0213@outlook.com" userId="3db22338fe81db51" providerId="LiveId" clId="{2971409B-30B3-4059-8DAB-C3EACB79A66E}" dt="2025-12-30T03:59:57.678" v="1031" actId="1076"/>
          <ac:spMkLst>
            <pc:docMk/>
            <pc:sldMk cId="3333184490" sldId="264"/>
            <ac:spMk id="6" creationId="{33AA28DB-0642-2BE9-041E-3B7B16111891}"/>
          </ac:spMkLst>
        </pc:spChg>
        <pc:picChg chg="add mod">
          <ac:chgData name="sanketj0213@outlook.com" userId="3db22338fe81db51" providerId="LiveId" clId="{2971409B-30B3-4059-8DAB-C3EACB79A66E}" dt="2025-12-30T03:59:53.973" v="1030" actId="1076"/>
          <ac:picMkLst>
            <pc:docMk/>
            <pc:sldMk cId="3333184490" sldId="264"/>
            <ac:picMk id="5" creationId="{B97E43C6-A29A-7E0B-9294-D0FD44F3BD0A}"/>
          </ac:picMkLst>
        </pc:picChg>
        <pc:picChg chg="add mod">
          <ac:chgData name="sanketj0213@outlook.com" userId="3db22338fe81db51" providerId="LiveId" clId="{2971409B-30B3-4059-8DAB-C3EACB79A66E}" dt="2025-12-29T18:48:31.792" v="275" actId="1076"/>
          <ac:picMkLst>
            <pc:docMk/>
            <pc:sldMk cId="3333184490" sldId="264"/>
            <ac:picMk id="7" creationId="{DD0DD1A0-3987-B660-22D7-FC3CDAE8EDD2}"/>
          </ac:picMkLst>
        </pc:picChg>
      </pc:sldChg>
      <pc:sldChg chg="addSp delSp modSp new mod">
        <pc:chgData name="sanketj0213@outlook.com" userId="3db22338fe81db51" providerId="LiveId" clId="{2971409B-30B3-4059-8DAB-C3EACB79A66E}" dt="2025-12-30T08:50:59.422" v="1272" actId="478"/>
        <pc:sldMkLst>
          <pc:docMk/>
          <pc:sldMk cId="1273470382" sldId="265"/>
        </pc:sldMkLst>
        <pc:spChg chg="add mod">
          <ac:chgData name="sanketj0213@outlook.com" userId="3db22338fe81db51" providerId="LiveId" clId="{2971409B-30B3-4059-8DAB-C3EACB79A66E}" dt="2025-12-29T19:06:00.478" v="401" actId="20577"/>
          <ac:spMkLst>
            <pc:docMk/>
            <pc:sldMk cId="1273470382" sldId="265"/>
            <ac:spMk id="2" creationId="{57AF20FE-782A-9817-FDCD-7FD02966C888}"/>
          </ac:spMkLst>
        </pc:spChg>
        <pc:spChg chg="add mod">
          <ac:chgData name="sanketj0213@outlook.com" userId="3db22338fe81db51" providerId="LiveId" clId="{2971409B-30B3-4059-8DAB-C3EACB79A66E}" dt="2025-12-30T05:10:34.862" v="1270" actId="1076"/>
          <ac:spMkLst>
            <pc:docMk/>
            <pc:sldMk cId="1273470382" sldId="265"/>
            <ac:spMk id="4" creationId="{A87C2064-0C0C-33CD-CEDD-A7BA32998B55}"/>
          </ac:spMkLst>
        </pc:spChg>
        <pc:spChg chg="add mod">
          <ac:chgData name="sanketj0213@outlook.com" userId="3db22338fe81db51" providerId="LiveId" clId="{2971409B-30B3-4059-8DAB-C3EACB79A66E}" dt="2025-12-30T03:57:31.341" v="1026" actId="1076"/>
          <ac:spMkLst>
            <pc:docMk/>
            <pc:sldMk cId="1273470382" sldId="265"/>
            <ac:spMk id="5" creationId="{2C73621F-4FFE-D000-008B-C3C360440FDC}"/>
          </ac:spMkLst>
        </pc:spChg>
        <pc:spChg chg="add mod">
          <ac:chgData name="sanketj0213@outlook.com" userId="3db22338fe81db51" providerId="LiveId" clId="{2971409B-30B3-4059-8DAB-C3EACB79A66E}" dt="2025-12-30T03:56:26.977" v="1013" actId="1076"/>
          <ac:spMkLst>
            <pc:docMk/>
            <pc:sldMk cId="1273470382" sldId="265"/>
            <ac:spMk id="6" creationId="{E63BB9FD-9E35-9863-CA3B-DD50CC856EB9}"/>
          </ac:spMkLst>
        </pc:spChg>
        <pc:spChg chg="add mod">
          <ac:chgData name="sanketj0213@outlook.com" userId="3db22338fe81db51" providerId="LiveId" clId="{2971409B-30B3-4059-8DAB-C3EACB79A66E}" dt="2025-12-30T05:10:28.186" v="1269" actId="1076"/>
          <ac:spMkLst>
            <pc:docMk/>
            <pc:sldMk cId="1273470382" sldId="265"/>
            <ac:spMk id="8" creationId="{4A641185-EE3F-AE3B-93C4-EF45C5ACF0D4}"/>
          </ac:spMkLst>
        </pc:spChg>
        <pc:spChg chg="add mod ord">
          <ac:chgData name="sanketj0213@outlook.com" userId="3db22338fe81db51" providerId="LiveId" clId="{2971409B-30B3-4059-8DAB-C3EACB79A66E}" dt="2025-12-30T03:57:07.304" v="1022" actId="1076"/>
          <ac:spMkLst>
            <pc:docMk/>
            <pc:sldMk cId="1273470382" sldId="265"/>
            <ac:spMk id="13" creationId="{0DF27218-1F6E-C040-FE63-951AF6A811EE}"/>
          </ac:spMkLst>
        </pc:spChg>
        <pc:picChg chg="add mod">
          <ac:chgData name="sanketj0213@outlook.com" userId="3db22338fe81db51" providerId="LiveId" clId="{2971409B-30B3-4059-8DAB-C3EACB79A66E}" dt="2025-12-30T04:20:53.265" v="1221" actId="1076"/>
          <ac:picMkLst>
            <pc:docMk/>
            <pc:sldMk cId="1273470382" sldId="265"/>
            <ac:picMk id="7" creationId="{448940D2-E59F-118B-B01F-84A34C508981}"/>
          </ac:picMkLst>
        </pc:picChg>
        <pc:picChg chg="add mod">
          <ac:chgData name="sanketj0213@outlook.com" userId="3db22338fe81db51" providerId="LiveId" clId="{2971409B-30B3-4059-8DAB-C3EACB79A66E}" dt="2025-12-30T05:10:38.629" v="1271" actId="1076"/>
          <ac:picMkLst>
            <pc:docMk/>
            <pc:sldMk cId="1273470382" sldId="265"/>
            <ac:picMk id="9" creationId="{86782063-F026-2488-1FD1-559405C91ECC}"/>
          </ac:picMkLst>
        </pc:picChg>
        <pc:picChg chg="add del mod">
          <ac:chgData name="sanketj0213@outlook.com" userId="3db22338fe81db51" providerId="LiveId" clId="{2971409B-30B3-4059-8DAB-C3EACB79A66E}" dt="2025-12-29T18:57:01.628" v="333" actId="478"/>
          <ac:picMkLst>
            <pc:docMk/>
            <pc:sldMk cId="1273470382" sldId="265"/>
            <ac:picMk id="10" creationId="{0F29C8BA-2BB0-79D6-485E-A5EDD99BC87D}"/>
          </ac:picMkLst>
        </pc:picChg>
        <pc:picChg chg="add mod">
          <ac:chgData name="sanketj0213@outlook.com" userId="3db22338fe81db51" providerId="LiveId" clId="{2971409B-30B3-4059-8DAB-C3EACB79A66E}" dt="2025-12-30T04:21:06.885" v="1225" actId="1076"/>
          <ac:picMkLst>
            <pc:docMk/>
            <pc:sldMk cId="1273470382" sldId="265"/>
            <ac:picMk id="10" creationId="{9C816CA7-2D71-1D17-8D5B-4CD447146B2B}"/>
          </ac:picMkLst>
        </pc:picChg>
        <pc:picChg chg="add del mod">
          <ac:chgData name="sanketj0213@outlook.com" userId="3db22338fe81db51" providerId="LiveId" clId="{2971409B-30B3-4059-8DAB-C3EACB79A66E}" dt="2025-12-30T08:50:59.422" v="1272" actId="478"/>
          <ac:picMkLst>
            <pc:docMk/>
            <pc:sldMk cId="1273470382" sldId="265"/>
            <ac:picMk id="12" creationId="{7BE8AAD0-8F66-C3BF-16A3-91C5A940B1F2}"/>
          </ac:picMkLst>
        </pc:picChg>
        <pc:picChg chg="add mod">
          <ac:chgData name="sanketj0213@outlook.com" userId="3db22338fe81db51" providerId="LiveId" clId="{2971409B-30B3-4059-8DAB-C3EACB79A66E}" dt="2025-12-30T03:56:20.373" v="1012" actId="1076"/>
          <ac:picMkLst>
            <pc:docMk/>
            <pc:sldMk cId="1273470382" sldId="265"/>
            <ac:picMk id="15" creationId="{7D01E281-E2CA-0EFE-6456-CFA8B4E6B24C}"/>
          </ac:picMkLst>
        </pc:picChg>
        <pc:picChg chg="add mod">
          <ac:chgData name="sanketj0213@outlook.com" userId="3db22338fe81db51" providerId="LiveId" clId="{2971409B-30B3-4059-8DAB-C3EACB79A66E}" dt="2025-12-30T05:10:16.314" v="1267" actId="1076"/>
          <ac:picMkLst>
            <pc:docMk/>
            <pc:sldMk cId="1273470382" sldId="265"/>
            <ac:picMk id="17" creationId="{85101B00-C541-CFB6-6C06-840E33DA59DF}"/>
          </ac:picMkLst>
        </pc:picChg>
        <pc:picChg chg="add mod">
          <ac:chgData name="sanketj0213@outlook.com" userId="3db22338fe81db51" providerId="LiveId" clId="{2971409B-30B3-4059-8DAB-C3EACB79A66E}" dt="2025-12-30T05:10:11.205" v="1266" actId="1076"/>
          <ac:picMkLst>
            <pc:docMk/>
            <pc:sldMk cId="1273470382" sldId="265"/>
            <ac:picMk id="19" creationId="{78E007A6-44E5-27CF-172A-037198CCF038}"/>
          </ac:picMkLst>
        </pc:picChg>
      </pc:sldChg>
      <pc:sldChg chg="addSp delSp modSp new mod">
        <pc:chgData name="sanketj0213@outlook.com" userId="3db22338fe81db51" providerId="LiveId" clId="{2971409B-30B3-4059-8DAB-C3EACB79A66E}" dt="2025-12-30T08:52:18.074" v="1286" actId="478"/>
        <pc:sldMkLst>
          <pc:docMk/>
          <pc:sldMk cId="974769172" sldId="266"/>
        </pc:sldMkLst>
        <pc:spChg chg="add mod">
          <ac:chgData name="sanketj0213@outlook.com" userId="3db22338fe81db51" providerId="LiveId" clId="{2971409B-30B3-4059-8DAB-C3EACB79A66E}" dt="2025-12-29T19:06:21.999" v="408" actId="1076"/>
          <ac:spMkLst>
            <pc:docMk/>
            <pc:sldMk cId="974769172" sldId="266"/>
            <ac:spMk id="2" creationId="{D9FBA014-0AFD-54C5-BA8A-A3ECDE486A1E}"/>
          </ac:spMkLst>
        </pc:spChg>
        <pc:spChg chg="add mod">
          <ac:chgData name="sanketj0213@outlook.com" userId="3db22338fe81db51" providerId="LiveId" clId="{2971409B-30B3-4059-8DAB-C3EACB79A66E}" dt="2025-12-30T04:05:20.145" v="1069" actId="113"/>
          <ac:spMkLst>
            <pc:docMk/>
            <pc:sldMk cId="974769172" sldId="266"/>
            <ac:spMk id="3" creationId="{411A8BAF-E3C1-D532-8C17-D33C292CA630}"/>
          </ac:spMkLst>
        </pc:spChg>
        <pc:spChg chg="add mod">
          <ac:chgData name="sanketj0213@outlook.com" userId="3db22338fe81db51" providerId="LiveId" clId="{2971409B-30B3-4059-8DAB-C3EACB79A66E}" dt="2025-12-30T04:04:45.916" v="1066" actId="1076"/>
          <ac:spMkLst>
            <pc:docMk/>
            <pc:sldMk cId="974769172" sldId="266"/>
            <ac:spMk id="4" creationId="{37868FA1-7B47-D66A-54DA-63E4823DFCBF}"/>
          </ac:spMkLst>
        </pc:spChg>
        <pc:spChg chg="add mod">
          <ac:chgData name="sanketj0213@outlook.com" userId="3db22338fe81db51" providerId="LiveId" clId="{2971409B-30B3-4059-8DAB-C3EACB79A66E}" dt="2025-12-29T19:18:01.550" v="474" actId="1076"/>
          <ac:spMkLst>
            <pc:docMk/>
            <pc:sldMk cId="974769172" sldId="266"/>
            <ac:spMk id="5" creationId="{10D750FD-33F1-F28D-7FF6-FEC786438EB4}"/>
          </ac:spMkLst>
        </pc:spChg>
        <pc:graphicFrameChg chg="add del mod">
          <ac:chgData name="sanketj0213@outlook.com" userId="3db22338fe81db51" providerId="LiveId" clId="{2971409B-30B3-4059-8DAB-C3EACB79A66E}" dt="2025-12-30T08:52:18.074" v="1286" actId="478"/>
          <ac:graphicFrameMkLst>
            <pc:docMk/>
            <pc:sldMk cId="974769172" sldId="266"/>
            <ac:graphicFrameMk id="8" creationId="{2CD55D48-9121-524A-3445-FB03AB79E554}"/>
          </ac:graphicFrameMkLst>
        </pc:graphicFrameChg>
        <pc:picChg chg="add mod">
          <ac:chgData name="sanketj0213@outlook.com" userId="3db22338fe81db51" providerId="LiveId" clId="{2971409B-30B3-4059-8DAB-C3EACB79A66E}" dt="2025-12-30T04:18:54.659" v="1201" actId="14861"/>
          <ac:picMkLst>
            <pc:docMk/>
            <pc:sldMk cId="974769172" sldId="266"/>
            <ac:picMk id="7" creationId="{2EAF479A-5942-3460-CABA-02857677CE54}"/>
          </ac:picMkLst>
        </pc:picChg>
        <pc:picChg chg="add mod">
          <ac:chgData name="sanketj0213@outlook.com" userId="3db22338fe81db51" providerId="LiveId" clId="{2971409B-30B3-4059-8DAB-C3EACB79A66E}" dt="2025-12-30T04:19:18.609" v="1208" actId="1076"/>
          <ac:picMkLst>
            <pc:docMk/>
            <pc:sldMk cId="974769172" sldId="266"/>
            <ac:picMk id="9" creationId="{6B257BDB-878A-18DD-F2B1-1962FE3B9CAD}"/>
          </ac:picMkLst>
        </pc:picChg>
        <pc:picChg chg="add mod">
          <ac:chgData name="sanketj0213@outlook.com" userId="3db22338fe81db51" providerId="LiveId" clId="{2971409B-30B3-4059-8DAB-C3EACB79A66E}" dt="2025-12-30T04:05:03.389" v="1068" actId="1076"/>
          <ac:picMkLst>
            <pc:docMk/>
            <pc:sldMk cId="974769172" sldId="266"/>
            <ac:picMk id="10" creationId="{6A452FFB-52C9-641E-A3DA-609C0F61EAD8}"/>
          </ac:picMkLst>
        </pc:picChg>
        <pc:picChg chg="add del mod">
          <ac:chgData name="sanketj0213@outlook.com" userId="3db22338fe81db51" providerId="LiveId" clId="{2971409B-30B3-4059-8DAB-C3EACB79A66E}" dt="2025-12-30T08:51:12.745" v="1273" actId="478"/>
          <ac:picMkLst>
            <pc:docMk/>
            <pc:sldMk cId="974769172" sldId="266"/>
            <ac:picMk id="12" creationId="{3BE9C583-2DF1-B50C-A299-1F0E914F9825}"/>
          </ac:picMkLst>
        </pc:picChg>
      </pc:sldChg>
      <pc:sldChg chg="addSp delSp modSp new mod">
        <pc:chgData name="sanketj0213@outlook.com" userId="3db22338fe81db51" providerId="LiveId" clId="{2971409B-30B3-4059-8DAB-C3EACB79A66E}" dt="2025-12-30T04:19:09.400" v="1205"/>
        <pc:sldMkLst>
          <pc:docMk/>
          <pc:sldMk cId="3643525549" sldId="267"/>
        </pc:sldMkLst>
        <pc:spChg chg="add mod">
          <ac:chgData name="sanketj0213@outlook.com" userId="3db22338fe81db51" providerId="LiveId" clId="{2971409B-30B3-4059-8DAB-C3EACB79A66E}" dt="2025-12-29T19:28:18.842" v="497" actId="122"/>
          <ac:spMkLst>
            <pc:docMk/>
            <pc:sldMk cId="3643525549" sldId="267"/>
            <ac:spMk id="3" creationId="{8DCB95AC-C9FC-382C-CD5A-C785DE30FBB1}"/>
          </ac:spMkLst>
        </pc:spChg>
        <pc:spChg chg="add del mod">
          <ac:chgData name="sanketj0213@outlook.com" userId="3db22338fe81db51" providerId="LiveId" clId="{2971409B-30B3-4059-8DAB-C3EACB79A66E}" dt="2025-12-30T04:10:41.134" v="1133" actId="21"/>
          <ac:spMkLst>
            <pc:docMk/>
            <pc:sldMk cId="3643525549" sldId="267"/>
            <ac:spMk id="4" creationId="{F769E94F-D24A-67E6-6903-3419522256AB}"/>
          </ac:spMkLst>
        </pc:spChg>
        <pc:spChg chg="add mod">
          <ac:chgData name="sanketj0213@outlook.com" userId="3db22338fe81db51" providerId="LiveId" clId="{2971409B-30B3-4059-8DAB-C3EACB79A66E}" dt="2025-12-30T04:12:54.656" v="1150" actId="113"/>
          <ac:spMkLst>
            <pc:docMk/>
            <pc:sldMk cId="3643525549" sldId="267"/>
            <ac:spMk id="5" creationId="{62915A9F-E11A-2A2E-A500-057F2F086C44}"/>
          </ac:spMkLst>
        </pc:spChg>
        <pc:spChg chg="add del mod">
          <ac:chgData name="sanketj0213@outlook.com" userId="3db22338fe81db51" providerId="LiveId" clId="{2971409B-30B3-4059-8DAB-C3EACB79A66E}" dt="2025-12-30T04:10:57.419" v="1137" actId="21"/>
          <ac:spMkLst>
            <pc:docMk/>
            <pc:sldMk cId="3643525549" sldId="267"/>
            <ac:spMk id="6" creationId="{594811E3-6B37-7D8D-BDDD-F794FD88A842}"/>
          </ac:spMkLst>
        </pc:spChg>
        <pc:spChg chg="add mod">
          <ac:chgData name="sanketj0213@outlook.com" userId="3db22338fe81db51" providerId="LiveId" clId="{2971409B-30B3-4059-8DAB-C3EACB79A66E}" dt="2025-12-30T04:11:47.969" v="1140"/>
          <ac:spMkLst>
            <pc:docMk/>
            <pc:sldMk cId="3643525549" sldId="267"/>
            <ac:spMk id="10" creationId="{5EC3FA7A-AE28-96C9-1D27-847194EFB922}"/>
          </ac:spMkLst>
        </pc:spChg>
        <pc:picChg chg="add mod">
          <ac:chgData name="sanketj0213@outlook.com" userId="3db22338fe81db51" providerId="LiveId" clId="{2971409B-30B3-4059-8DAB-C3EACB79A66E}" dt="2025-12-30T04:19:06.340" v="1203" actId="1076"/>
          <ac:picMkLst>
            <pc:docMk/>
            <pc:sldMk cId="3643525549" sldId="267"/>
            <ac:picMk id="7" creationId="{7146F8DD-7566-64FE-E905-04F117A1B864}"/>
          </ac:picMkLst>
        </pc:picChg>
        <pc:picChg chg="add mod">
          <ac:chgData name="sanketj0213@outlook.com" userId="3db22338fe81db51" providerId="LiveId" clId="{2971409B-30B3-4059-8DAB-C3EACB79A66E}" dt="2025-12-30T04:10:30.441" v="1131" actId="1076"/>
          <ac:picMkLst>
            <pc:docMk/>
            <pc:sldMk cId="3643525549" sldId="267"/>
            <ac:picMk id="8" creationId="{B3375CC0-2427-039D-856E-BB816D37A084}"/>
          </ac:picMkLst>
        </pc:picChg>
        <pc:picChg chg="add del mod">
          <ac:chgData name="sanketj0213@outlook.com" userId="3db22338fe81db51" providerId="LiveId" clId="{2971409B-30B3-4059-8DAB-C3EACB79A66E}" dt="2025-12-30T04:10:08.654" v="1121" actId="21"/>
          <ac:picMkLst>
            <pc:docMk/>
            <pc:sldMk cId="3643525549" sldId="267"/>
            <ac:picMk id="9" creationId="{BE214C60-3B37-9B3A-1E1C-CCB791C9C14D}"/>
          </ac:picMkLst>
        </pc:picChg>
        <pc:picChg chg="add del mod modCrop">
          <ac:chgData name="sanketj0213@outlook.com" userId="3db22338fe81db51" providerId="LiveId" clId="{2971409B-30B3-4059-8DAB-C3EACB79A66E}" dt="2025-12-30T04:10:48.389" v="1135" actId="21"/>
          <ac:picMkLst>
            <pc:docMk/>
            <pc:sldMk cId="3643525549" sldId="267"/>
            <ac:picMk id="11" creationId="{B07EAEB6-689A-889D-08E3-5D889432FC0D}"/>
          </ac:picMkLst>
        </pc:picChg>
        <pc:picChg chg="add del mod">
          <ac:chgData name="sanketj0213@outlook.com" userId="3db22338fe81db51" providerId="LiveId" clId="{2971409B-30B3-4059-8DAB-C3EACB79A66E}" dt="2025-12-30T04:12:12.513" v="1146" actId="478"/>
          <ac:picMkLst>
            <pc:docMk/>
            <pc:sldMk cId="3643525549" sldId="267"/>
            <ac:picMk id="13" creationId="{F0A786B9-1CFC-B3B4-EEB0-69CCF1D19DD0}"/>
          </ac:picMkLst>
        </pc:picChg>
        <pc:picChg chg="add del mod">
          <ac:chgData name="sanketj0213@outlook.com" userId="3db22338fe81db51" providerId="LiveId" clId="{2971409B-30B3-4059-8DAB-C3EACB79A66E}" dt="2025-12-30T04:19:08.313" v="1204" actId="21"/>
          <ac:picMkLst>
            <pc:docMk/>
            <pc:sldMk cId="3643525549" sldId="267"/>
            <ac:picMk id="15" creationId="{086CB7A6-FA2F-8940-B82A-41569BBECE81}"/>
          </ac:picMkLst>
        </pc:picChg>
        <pc:picChg chg="add mod">
          <ac:chgData name="sanketj0213@outlook.com" userId="3db22338fe81db51" providerId="LiveId" clId="{2971409B-30B3-4059-8DAB-C3EACB79A66E}" dt="2025-12-30T04:19:09.400" v="1205"/>
          <ac:picMkLst>
            <pc:docMk/>
            <pc:sldMk cId="3643525549" sldId="267"/>
            <ac:picMk id="16" creationId="{086CB7A6-FA2F-8940-B82A-41569BBECE81}"/>
          </ac:picMkLst>
        </pc:picChg>
      </pc:sldChg>
      <pc:sldChg chg="addSp delSp modSp new mod">
        <pc:chgData name="sanketj0213@outlook.com" userId="3db22338fe81db51" providerId="LiveId" clId="{2971409B-30B3-4059-8DAB-C3EACB79A66E}" dt="2025-12-30T04:19:32.507" v="1212" actId="1076"/>
        <pc:sldMkLst>
          <pc:docMk/>
          <pc:sldMk cId="4214133181" sldId="268"/>
        </pc:sldMkLst>
        <pc:spChg chg="add mod">
          <ac:chgData name="sanketj0213@outlook.com" userId="3db22338fe81db51" providerId="LiveId" clId="{2971409B-30B3-4059-8DAB-C3EACB79A66E}" dt="2025-12-29T19:34:58.791" v="526" actId="1076"/>
          <ac:spMkLst>
            <pc:docMk/>
            <pc:sldMk cId="4214133181" sldId="268"/>
            <ac:spMk id="2" creationId="{0BF76EBF-269F-29D0-7940-5336000FD2DB}"/>
          </ac:spMkLst>
        </pc:spChg>
        <pc:spChg chg="add mod">
          <ac:chgData name="sanketj0213@outlook.com" userId="3db22338fe81db51" providerId="LiveId" clId="{2971409B-30B3-4059-8DAB-C3EACB79A66E}" dt="2025-12-30T04:16:48.844" v="1187" actId="1076"/>
          <ac:spMkLst>
            <pc:docMk/>
            <pc:sldMk cId="4214133181" sldId="268"/>
            <ac:spMk id="3" creationId="{FD24BB51-7B08-8A81-6662-D234156B69C8}"/>
          </ac:spMkLst>
        </pc:spChg>
        <pc:spChg chg="add del mod">
          <ac:chgData name="sanketj0213@outlook.com" userId="3db22338fe81db51" providerId="LiveId" clId="{2971409B-30B3-4059-8DAB-C3EACB79A66E}" dt="2025-12-30T04:17:08.728" v="1191" actId="21"/>
          <ac:spMkLst>
            <pc:docMk/>
            <pc:sldMk cId="4214133181" sldId="268"/>
            <ac:spMk id="4" creationId="{EDD37499-FF2D-5634-F052-53A91D3510D2}"/>
          </ac:spMkLst>
        </pc:spChg>
        <pc:spChg chg="add del mod">
          <ac:chgData name="sanketj0213@outlook.com" userId="3db22338fe81db51" providerId="LiveId" clId="{2971409B-30B3-4059-8DAB-C3EACB79A66E}" dt="2025-12-30T04:17:26.684" v="1195" actId="21"/>
          <ac:spMkLst>
            <pc:docMk/>
            <pc:sldMk cId="4214133181" sldId="268"/>
            <ac:spMk id="5" creationId="{1812C6AF-7545-5713-2A39-9264C48B35E2}"/>
          </ac:spMkLst>
        </pc:spChg>
        <pc:graphicFrameChg chg="add del mod modGraphic">
          <ac:chgData name="sanketj0213@outlook.com" userId="3db22338fe81db51" providerId="LiveId" clId="{2971409B-30B3-4059-8DAB-C3EACB79A66E}" dt="2025-12-30T04:09:31.270" v="1112" actId="478"/>
          <ac:graphicFrameMkLst>
            <pc:docMk/>
            <pc:sldMk cId="4214133181" sldId="268"/>
            <ac:graphicFrameMk id="10" creationId="{C14927AC-5096-2767-E049-6843D5B79416}"/>
          </ac:graphicFrameMkLst>
        </pc:graphicFrameChg>
        <pc:graphicFrameChg chg="add mod modGraphic">
          <ac:chgData name="sanketj0213@outlook.com" userId="3db22338fe81db51" providerId="LiveId" clId="{2971409B-30B3-4059-8DAB-C3EACB79A66E}" dt="2025-12-29T19:44:53.522" v="566" actId="14100"/>
          <ac:graphicFrameMkLst>
            <pc:docMk/>
            <pc:sldMk cId="4214133181" sldId="268"/>
            <ac:graphicFrameMk id="11" creationId="{E0233A96-E27F-16AA-1081-50D2F2908ABE}"/>
          </ac:graphicFrameMkLst>
        </pc:graphicFrameChg>
        <pc:picChg chg="add del mod">
          <ac:chgData name="sanketj0213@outlook.com" userId="3db22338fe81db51" providerId="LiveId" clId="{2971409B-30B3-4059-8DAB-C3EACB79A66E}" dt="2025-12-30T04:15:46.309" v="1175" actId="21"/>
          <ac:picMkLst>
            <pc:docMk/>
            <pc:sldMk cId="4214133181" sldId="268"/>
            <ac:picMk id="7" creationId="{89E80907-A5CD-D05F-7114-FC578AE4A29E}"/>
          </ac:picMkLst>
        </pc:picChg>
        <pc:picChg chg="add mod">
          <ac:chgData name="sanketj0213@outlook.com" userId="3db22338fe81db51" providerId="LiveId" clId="{2971409B-30B3-4059-8DAB-C3EACB79A66E}" dt="2025-12-30T04:09:37.941" v="1115" actId="1076"/>
          <ac:picMkLst>
            <pc:docMk/>
            <pc:sldMk cId="4214133181" sldId="268"/>
            <ac:picMk id="8" creationId="{EFB93829-B453-5933-A07F-49110933628F}"/>
          </ac:picMkLst>
        </pc:picChg>
        <pc:picChg chg="add del mod">
          <ac:chgData name="sanketj0213@outlook.com" userId="3db22338fe81db51" providerId="LiveId" clId="{2971409B-30B3-4059-8DAB-C3EACB79A66E}" dt="2025-12-30T04:15:58.944" v="1178" actId="21"/>
          <ac:picMkLst>
            <pc:docMk/>
            <pc:sldMk cId="4214133181" sldId="268"/>
            <ac:picMk id="9" creationId="{F690D52B-9583-2D21-DE86-153DAE9FC6A9}"/>
          </ac:picMkLst>
        </pc:picChg>
        <pc:picChg chg="add mod">
          <ac:chgData name="sanketj0213@outlook.com" userId="3db22338fe81db51" providerId="LiveId" clId="{2971409B-30B3-4059-8DAB-C3EACB79A66E}" dt="2025-12-30T04:15:51.940" v="1176" actId="1076"/>
          <ac:picMkLst>
            <pc:docMk/>
            <pc:sldMk cId="4214133181" sldId="268"/>
            <ac:picMk id="12" creationId="{64325C54-BB9A-599D-25B1-27BB6016C3B1}"/>
          </ac:picMkLst>
        </pc:picChg>
        <pc:picChg chg="add del mod">
          <ac:chgData name="sanketj0213@outlook.com" userId="3db22338fe81db51" providerId="LiveId" clId="{2971409B-30B3-4059-8DAB-C3EACB79A66E}" dt="2025-12-30T04:17:33.170" v="1197" actId="21"/>
          <ac:picMkLst>
            <pc:docMk/>
            <pc:sldMk cId="4214133181" sldId="268"/>
            <ac:picMk id="13" creationId="{9F160C01-81C0-91F0-A03A-6A66B69FE6C6}"/>
          </ac:picMkLst>
        </pc:picChg>
        <pc:picChg chg="add mod">
          <ac:chgData name="sanketj0213@outlook.com" userId="3db22338fe81db51" providerId="LiveId" clId="{2971409B-30B3-4059-8DAB-C3EACB79A66E}" dt="2025-12-30T04:16:55.332" v="1188" actId="1076"/>
          <ac:picMkLst>
            <pc:docMk/>
            <pc:sldMk cId="4214133181" sldId="268"/>
            <ac:picMk id="15" creationId="{E6AFA74A-2496-3C0B-763D-4CAED566EE3F}"/>
          </ac:picMkLst>
        </pc:picChg>
        <pc:picChg chg="add del mod">
          <ac:chgData name="sanketj0213@outlook.com" userId="3db22338fe81db51" providerId="LiveId" clId="{2971409B-30B3-4059-8DAB-C3EACB79A66E}" dt="2025-12-30T04:14:39.210" v="1156" actId="21"/>
          <ac:picMkLst>
            <pc:docMk/>
            <pc:sldMk cId="4214133181" sldId="268"/>
            <ac:picMk id="16" creationId="{DD69FC77-9F7A-18EE-5163-3091726010A3}"/>
          </ac:picMkLst>
        </pc:picChg>
        <pc:picChg chg="add del mod">
          <ac:chgData name="sanketj0213@outlook.com" userId="3db22338fe81db51" providerId="LiveId" clId="{2971409B-30B3-4059-8DAB-C3EACB79A66E}" dt="2025-12-30T04:16:59.633" v="1189" actId="21"/>
          <ac:picMkLst>
            <pc:docMk/>
            <pc:sldMk cId="4214133181" sldId="268"/>
            <ac:picMk id="17" creationId="{F40A34BD-7CC2-8258-3470-7095922EE065}"/>
          </ac:picMkLst>
        </pc:picChg>
        <pc:picChg chg="add mod">
          <ac:chgData name="sanketj0213@outlook.com" userId="3db22338fe81db51" providerId="LiveId" clId="{2971409B-30B3-4059-8DAB-C3EACB79A66E}" dt="2025-12-30T04:19:32.507" v="1212" actId="1076"/>
          <ac:picMkLst>
            <pc:docMk/>
            <pc:sldMk cId="4214133181" sldId="268"/>
            <ac:picMk id="18" creationId="{984DFBB7-4C0A-6B5B-8C96-7532D0EBAD17}"/>
          </ac:picMkLst>
        </pc:picChg>
      </pc:sldChg>
      <pc:sldChg chg="new del">
        <pc:chgData name="sanketj0213@outlook.com" userId="3db22338fe81db51" providerId="LiveId" clId="{2971409B-30B3-4059-8DAB-C3EACB79A66E}" dt="2025-12-29T17:53:36.744" v="75" actId="47"/>
        <pc:sldMkLst>
          <pc:docMk/>
          <pc:sldMk cId="2293727187" sldId="269"/>
        </pc:sldMkLst>
      </pc:sldChg>
      <pc:sldChg chg="addSp delSp modSp new mod setBg">
        <pc:chgData name="sanketj0213@outlook.com" userId="3db22338fe81db51" providerId="LiveId" clId="{2971409B-30B3-4059-8DAB-C3EACB79A66E}" dt="2025-12-30T02:20:22.850" v="993" actId="478"/>
        <pc:sldMkLst>
          <pc:docMk/>
          <pc:sldMk cId="3114304426" sldId="269"/>
        </pc:sldMkLst>
        <pc:spChg chg="add mod">
          <ac:chgData name="sanketj0213@outlook.com" userId="3db22338fe81db51" providerId="LiveId" clId="{2971409B-30B3-4059-8DAB-C3EACB79A66E}" dt="2025-12-29T19:52:37.552" v="624" actId="1076"/>
          <ac:spMkLst>
            <pc:docMk/>
            <pc:sldMk cId="3114304426" sldId="269"/>
            <ac:spMk id="3" creationId="{7DFCA7C2-37D7-3DB0-5B1B-F3F2990B23FC}"/>
          </ac:spMkLst>
        </pc:spChg>
        <pc:spChg chg="add del mod">
          <ac:chgData name="sanketj0213@outlook.com" userId="3db22338fe81db51" providerId="LiveId" clId="{2971409B-30B3-4059-8DAB-C3EACB79A66E}" dt="2025-12-30T02:20:22.850" v="993" actId="478"/>
          <ac:spMkLst>
            <pc:docMk/>
            <pc:sldMk cId="3114304426" sldId="269"/>
            <ac:spMk id="4" creationId="{8B503F2C-5B77-E831-B642-CD3EEB461791}"/>
          </ac:spMkLst>
        </pc:spChg>
        <pc:spChg chg="add mod">
          <ac:chgData name="sanketj0213@outlook.com" userId="3db22338fe81db51" providerId="LiveId" clId="{2971409B-30B3-4059-8DAB-C3EACB79A66E}" dt="2025-12-29T19:55:17.025" v="652" actId="20577"/>
          <ac:spMkLst>
            <pc:docMk/>
            <pc:sldMk cId="3114304426" sldId="269"/>
            <ac:spMk id="5" creationId="{1075AA4C-DC76-33DC-DBC4-9605B647A2FE}"/>
          </ac:spMkLst>
        </pc:spChg>
        <pc:spChg chg="add mod">
          <ac:chgData name="sanketj0213@outlook.com" userId="3db22338fe81db51" providerId="LiveId" clId="{2971409B-30B3-4059-8DAB-C3EACB79A66E}" dt="2025-12-29T19:56:12.668" v="663" actId="113"/>
          <ac:spMkLst>
            <pc:docMk/>
            <pc:sldMk cId="3114304426" sldId="269"/>
            <ac:spMk id="7" creationId="{3EF1EE1F-80DF-0025-A566-B062E16F22E9}"/>
          </ac:spMkLst>
        </pc:spChg>
        <pc:picChg chg="add mod">
          <ac:chgData name="sanketj0213@outlook.com" userId="3db22338fe81db51" providerId="LiveId" clId="{2971409B-30B3-4059-8DAB-C3EACB79A66E}" dt="2025-12-29T19:56:05.208" v="662" actId="1076"/>
          <ac:picMkLst>
            <pc:docMk/>
            <pc:sldMk cId="3114304426" sldId="269"/>
            <ac:picMk id="8" creationId="{49710B6C-F91B-FFEA-F930-AE24B9927E26}"/>
          </ac:picMkLst>
        </pc:picChg>
        <pc:picChg chg="add mod">
          <ac:chgData name="sanketj0213@outlook.com" userId="3db22338fe81db51" providerId="LiveId" clId="{2971409B-30B3-4059-8DAB-C3EACB79A66E}" dt="2025-12-29T19:55:56.854" v="661" actId="1076"/>
          <ac:picMkLst>
            <pc:docMk/>
            <pc:sldMk cId="3114304426" sldId="269"/>
            <ac:picMk id="9" creationId="{52A74980-665C-3561-FC10-E799605DDA50}"/>
          </ac:picMkLst>
        </pc:picChg>
        <pc:picChg chg="add mod">
          <ac:chgData name="sanketj0213@outlook.com" userId="3db22338fe81db51" providerId="LiveId" clId="{2971409B-30B3-4059-8DAB-C3EACB79A66E}" dt="2025-12-29T19:55:52.365" v="660" actId="1076"/>
          <ac:picMkLst>
            <pc:docMk/>
            <pc:sldMk cId="3114304426" sldId="269"/>
            <ac:picMk id="10" creationId="{CDB6F625-827B-760F-E45C-365F276047B8}"/>
          </ac:picMkLst>
        </pc:picChg>
        <pc:picChg chg="add mod">
          <ac:chgData name="sanketj0213@outlook.com" userId="3db22338fe81db51" providerId="LiveId" clId="{2971409B-30B3-4059-8DAB-C3EACB79A66E}" dt="2025-12-29T19:55:32.063" v="655" actId="1076"/>
          <ac:picMkLst>
            <pc:docMk/>
            <pc:sldMk cId="3114304426" sldId="269"/>
            <ac:picMk id="11" creationId="{7865DC28-06DD-43A4-8CA7-10B6E9CDB1A5}"/>
          </ac:picMkLst>
        </pc:picChg>
        <pc:picChg chg="add mod">
          <ac:chgData name="sanketj0213@outlook.com" userId="3db22338fe81db51" providerId="LiveId" clId="{2971409B-30B3-4059-8DAB-C3EACB79A66E}" dt="2025-12-29T19:55:38.490" v="657" actId="1076"/>
          <ac:picMkLst>
            <pc:docMk/>
            <pc:sldMk cId="3114304426" sldId="269"/>
            <ac:picMk id="12" creationId="{17F740A6-23AF-2AAE-0361-CCFA95D72AAC}"/>
          </ac:picMkLst>
        </pc:picChg>
      </pc:sldChg>
      <pc:sldChg chg="addSp modSp new mod">
        <pc:chgData name="sanketj0213@outlook.com" userId="3db22338fe81db51" providerId="LiveId" clId="{2971409B-30B3-4059-8DAB-C3EACB79A66E}" dt="2025-12-30T04:19:26.805" v="1210" actId="1076"/>
        <pc:sldMkLst>
          <pc:docMk/>
          <pc:sldMk cId="2883757025" sldId="270"/>
        </pc:sldMkLst>
        <pc:spChg chg="add mod">
          <ac:chgData name="sanketj0213@outlook.com" userId="3db22338fe81db51" providerId="LiveId" clId="{2971409B-30B3-4059-8DAB-C3EACB79A66E}" dt="2025-12-30T04:15:05.531" v="1166" actId="1076"/>
          <ac:spMkLst>
            <pc:docMk/>
            <pc:sldMk cId="2883757025" sldId="270"/>
            <ac:spMk id="4" creationId="{F769E94F-D24A-67E6-6903-3419522256AB}"/>
          </ac:spMkLst>
        </pc:spChg>
        <pc:spChg chg="add mod">
          <ac:chgData name="sanketj0213@outlook.com" userId="3db22338fe81db51" providerId="LiveId" clId="{2971409B-30B3-4059-8DAB-C3EACB79A66E}" dt="2025-12-30T04:15:16.272" v="1169" actId="1076"/>
          <ac:spMkLst>
            <pc:docMk/>
            <pc:sldMk cId="2883757025" sldId="270"/>
            <ac:spMk id="6" creationId="{594811E3-6B37-7D8D-BDDD-F794FD88A842}"/>
          </ac:spMkLst>
        </pc:spChg>
        <pc:picChg chg="add mod">
          <ac:chgData name="sanketj0213@outlook.com" userId="3db22338fe81db51" providerId="LiveId" clId="{2971409B-30B3-4059-8DAB-C3EACB79A66E}" dt="2025-12-30T04:19:26.805" v="1210" actId="1076"/>
          <ac:picMkLst>
            <pc:docMk/>
            <pc:sldMk cId="2883757025" sldId="270"/>
            <ac:picMk id="2" creationId="{2C1E93AE-C33A-F504-C49D-0C942462DF16}"/>
          </ac:picMkLst>
        </pc:picChg>
        <pc:picChg chg="add mod">
          <ac:chgData name="sanketj0213@outlook.com" userId="3db22338fe81db51" providerId="LiveId" clId="{2971409B-30B3-4059-8DAB-C3EACB79A66E}" dt="2025-12-30T04:15:10.196" v="1168" actId="1076"/>
          <ac:picMkLst>
            <pc:docMk/>
            <pc:sldMk cId="2883757025" sldId="270"/>
            <ac:picMk id="9" creationId="{BE214C60-3B37-9B3A-1E1C-CCB791C9C14D}"/>
          </ac:picMkLst>
        </pc:picChg>
        <pc:picChg chg="add mod">
          <ac:chgData name="sanketj0213@outlook.com" userId="3db22338fe81db51" providerId="LiveId" clId="{2971409B-30B3-4059-8DAB-C3EACB79A66E}" dt="2025-12-30T04:15:22.345" v="1171" actId="1076"/>
          <ac:picMkLst>
            <pc:docMk/>
            <pc:sldMk cId="2883757025" sldId="270"/>
            <ac:picMk id="11" creationId="{B07EAEB6-689A-889D-08E3-5D889432FC0D}"/>
          </ac:picMkLst>
        </pc:picChg>
        <pc:picChg chg="add mod">
          <ac:chgData name="sanketj0213@outlook.com" userId="3db22338fe81db51" providerId="LiveId" clId="{2971409B-30B3-4059-8DAB-C3EACB79A66E}" dt="2025-12-30T04:15:26.711" v="1172" actId="1076"/>
          <ac:picMkLst>
            <pc:docMk/>
            <pc:sldMk cId="2883757025" sldId="270"/>
            <ac:picMk id="16" creationId="{DD69FC77-9F7A-18EE-5163-3091726010A3}"/>
          </ac:picMkLst>
        </pc:picChg>
      </pc:sldChg>
      <pc:sldChg chg="addSp modSp new mod">
        <pc:chgData name="sanketj0213@outlook.com" userId="3db22338fe81db51" providerId="LiveId" clId="{2971409B-30B3-4059-8DAB-C3EACB79A66E}" dt="2025-12-30T04:19:39.289" v="1214" actId="1076"/>
        <pc:sldMkLst>
          <pc:docMk/>
          <pc:sldMk cId="2387528434" sldId="271"/>
        </pc:sldMkLst>
        <pc:spChg chg="add mod">
          <ac:chgData name="sanketj0213@outlook.com" userId="3db22338fe81db51" providerId="LiveId" clId="{2971409B-30B3-4059-8DAB-C3EACB79A66E}" dt="2025-12-30T04:17:16.670" v="1193" actId="1076"/>
          <ac:spMkLst>
            <pc:docMk/>
            <pc:sldMk cId="2387528434" sldId="271"/>
            <ac:spMk id="4" creationId="{EDD37499-FF2D-5634-F052-53A91D3510D2}"/>
          </ac:spMkLst>
        </pc:spChg>
        <pc:spChg chg="add mod">
          <ac:chgData name="sanketj0213@outlook.com" userId="3db22338fe81db51" providerId="LiveId" clId="{2971409B-30B3-4059-8DAB-C3EACB79A66E}" dt="2025-12-30T04:17:46.870" v="1200" actId="1076"/>
          <ac:spMkLst>
            <pc:docMk/>
            <pc:sldMk cId="2387528434" sldId="271"/>
            <ac:spMk id="5" creationId="{1812C6AF-7545-5713-2A39-9264C48B35E2}"/>
          </ac:spMkLst>
        </pc:spChg>
        <pc:picChg chg="add mod">
          <ac:chgData name="sanketj0213@outlook.com" userId="3db22338fe81db51" providerId="LiveId" clId="{2971409B-30B3-4059-8DAB-C3EACB79A66E}" dt="2025-12-30T04:19:39.289" v="1214" actId="1076"/>
          <ac:picMkLst>
            <pc:docMk/>
            <pc:sldMk cId="2387528434" sldId="271"/>
            <ac:picMk id="2" creationId="{BE13E429-B497-0210-93A1-279947E855C7}"/>
          </ac:picMkLst>
        </pc:picChg>
        <pc:picChg chg="add mod">
          <ac:chgData name="sanketj0213@outlook.com" userId="3db22338fe81db51" providerId="LiveId" clId="{2971409B-30B3-4059-8DAB-C3EACB79A66E}" dt="2025-12-30T04:16:12.555" v="1182" actId="1076"/>
          <ac:picMkLst>
            <pc:docMk/>
            <pc:sldMk cId="2387528434" sldId="271"/>
            <ac:picMk id="7" creationId="{89E80907-A5CD-D05F-7114-FC578AE4A29E}"/>
          </ac:picMkLst>
        </pc:picChg>
        <pc:picChg chg="add mod">
          <ac:chgData name="sanketj0213@outlook.com" userId="3db22338fe81db51" providerId="LiveId" clId="{2971409B-30B3-4059-8DAB-C3EACB79A66E}" dt="2025-12-30T04:16:17.681" v="1184" actId="1076"/>
          <ac:picMkLst>
            <pc:docMk/>
            <pc:sldMk cId="2387528434" sldId="271"/>
            <ac:picMk id="9" creationId="{F690D52B-9583-2D21-DE86-153DAE9FC6A9}"/>
          </ac:picMkLst>
        </pc:picChg>
        <pc:picChg chg="add mod">
          <ac:chgData name="sanketj0213@outlook.com" userId="3db22338fe81db51" providerId="LiveId" clId="{2971409B-30B3-4059-8DAB-C3EACB79A66E}" dt="2025-12-30T04:17:40.301" v="1199" actId="1076"/>
          <ac:picMkLst>
            <pc:docMk/>
            <pc:sldMk cId="2387528434" sldId="271"/>
            <ac:picMk id="13" creationId="{9F160C01-81C0-91F0-A03A-6A66B69FE6C6}"/>
          </ac:picMkLst>
        </pc:picChg>
        <pc:picChg chg="add mod">
          <ac:chgData name="sanketj0213@outlook.com" userId="3db22338fe81db51" providerId="LiveId" clId="{2971409B-30B3-4059-8DAB-C3EACB79A66E}" dt="2025-12-30T04:17:21.544" v="1194" actId="1076"/>
          <ac:picMkLst>
            <pc:docMk/>
            <pc:sldMk cId="2387528434" sldId="271"/>
            <ac:picMk id="17" creationId="{F40A34BD-7CC2-8258-3470-7095922EE065}"/>
          </ac:picMkLst>
        </pc:picChg>
      </pc:sldChg>
      <pc:sldMasterChg chg="setBg modSldLayout">
        <pc:chgData name="sanketj0213@outlook.com" userId="3db22338fe81db51" providerId="LiveId" clId="{2971409B-30B3-4059-8DAB-C3EACB79A66E}" dt="2025-12-29T18:03:14.921" v="86"/>
        <pc:sldMasterMkLst>
          <pc:docMk/>
          <pc:sldMasterMk cId="1090697698" sldId="2147483648"/>
        </pc:sldMasterMkLst>
        <pc:sldLayoutChg chg="setBg">
          <pc:chgData name="sanketj0213@outlook.com" userId="3db22338fe81db51" providerId="LiveId" clId="{2971409B-30B3-4059-8DAB-C3EACB79A66E}" dt="2025-12-29T18:03:14.921" v="86"/>
          <pc:sldLayoutMkLst>
            <pc:docMk/>
            <pc:sldMasterMk cId="1090697698" sldId="2147483648"/>
            <pc:sldLayoutMk cId="3347342844" sldId="2147483649"/>
          </pc:sldLayoutMkLst>
        </pc:sldLayoutChg>
        <pc:sldLayoutChg chg="setBg">
          <pc:chgData name="sanketj0213@outlook.com" userId="3db22338fe81db51" providerId="LiveId" clId="{2971409B-30B3-4059-8DAB-C3EACB79A66E}" dt="2025-12-29T18:03:14.921" v="86"/>
          <pc:sldLayoutMkLst>
            <pc:docMk/>
            <pc:sldMasterMk cId="1090697698" sldId="2147483648"/>
            <pc:sldLayoutMk cId="934523758" sldId="2147483650"/>
          </pc:sldLayoutMkLst>
        </pc:sldLayoutChg>
        <pc:sldLayoutChg chg="setBg">
          <pc:chgData name="sanketj0213@outlook.com" userId="3db22338fe81db51" providerId="LiveId" clId="{2971409B-30B3-4059-8DAB-C3EACB79A66E}" dt="2025-12-29T18:03:14.921" v="86"/>
          <pc:sldLayoutMkLst>
            <pc:docMk/>
            <pc:sldMasterMk cId="1090697698" sldId="2147483648"/>
            <pc:sldLayoutMk cId="757067589" sldId="2147483651"/>
          </pc:sldLayoutMkLst>
        </pc:sldLayoutChg>
        <pc:sldLayoutChg chg="setBg">
          <pc:chgData name="sanketj0213@outlook.com" userId="3db22338fe81db51" providerId="LiveId" clId="{2971409B-30B3-4059-8DAB-C3EACB79A66E}" dt="2025-12-29T18:03:14.921" v="86"/>
          <pc:sldLayoutMkLst>
            <pc:docMk/>
            <pc:sldMasterMk cId="1090697698" sldId="2147483648"/>
            <pc:sldLayoutMk cId="1437720879" sldId="2147483652"/>
          </pc:sldLayoutMkLst>
        </pc:sldLayoutChg>
        <pc:sldLayoutChg chg="setBg">
          <pc:chgData name="sanketj0213@outlook.com" userId="3db22338fe81db51" providerId="LiveId" clId="{2971409B-30B3-4059-8DAB-C3EACB79A66E}" dt="2025-12-29T18:03:14.921" v="86"/>
          <pc:sldLayoutMkLst>
            <pc:docMk/>
            <pc:sldMasterMk cId="1090697698" sldId="2147483648"/>
            <pc:sldLayoutMk cId="2743005433" sldId="2147483653"/>
          </pc:sldLayoutMkLst>
        </pc:sldLayoutChg>
        <pc:sldLayoutChg chg="setBg">
          <pc:chgData name="sanketj0213@outlook.com" userId="3db22338fe81db51" providerId="LiveId" clId="{2971409B-30B3-4059-8DAB-C3EACB79A66E}" dt="2025-12-29T18:03:14.921" v="86"/>
          <pc:sldLayoutMkLst>
            <pc:docMk/>
            <pc:sldMasterMk cId="1090697698" sldId="2147483648"/>
            <pc:sldLayoutMk cId="3473228009" sldId="2147483654"/>
          </pc:sldLayoutMkLst>
        </pc:sldLayoutChg>
        <pc:sldLayoutChg chg="setBg">
          <pc:chgData name="sanketj0213@outlook.com" userId="3db22338fe81db51" providerId="LiveId" clId="{2971409B-30B3-4059-8DAB-C3EACB79A66E}" dt="2025-12-29T18:03:14.921" v="86"/>
          <pc:sldLayoutMkLst>
            <pc:docMk/>
            <pc:sldMasterMk cId="1090697698" sldId="2147483648"/>
            <pc:sldLayoutMk cId="4272939311" sldId="2147483655"/>
          </pc:sldLayoutMkLst>
        </pc:sldLayoutChg>
        <pc:sldLayoutChg chg="setBg">
          <pc:chgData name="sanketj0213@outlook.com" userId="3db22338fe81db51" providerId="LiveId" clId="{2971409B-30B3-4059-8DAB-C3EACB79A66E}" dt="2025-12-29T18:03:14.921" v="86"/>
          <pc:sldLayoutMkLst>
            <pc:docMk/>
            <pc:sldMasterMk cId="1090697698" sldId="2147483648"/>
            <pc:sldLayoutMk cId="2254483625" sldId="2147483656"/>
          </pc:sldLayoutMkLst>
        </pc:sldLayoutChg>
        <pc:sldLayoutChg chg="setBg">
          <pc:chgData name="sanketj0213@outlook.com" userId="3db22338fe81db51" providerId="LiveId" clId="{2971409B-30B3-4059-8DAB-C3EACB79A66E}" dt="2025-12-29T18:03:14.921" v="86"/>
          <pc:sldLayoutMkLst>
            <pc:docMk/>
            <pc:sldMasterMk cId="1090697698" sldId="2147483648"/>
            <pc:sldLayoutMk cId="4247416447" sldId="2147483657"/>
          </pc:sldLayoutMkLst>
        </pc:sldLayoutChg>
        <pc:sldLayoutChg chg="setBg">
          <pc:chgData name="sanketj0213@outlook.com" userId="3db22338fe81db51" providerId="LiveId" clId="{2971409B-30B3-4059-8DAB-C3EACB79A66E}" dt="2025-12-29T18:03:14.921" v="86"/>
          <pc:sldLayoutMkLst>
            <pc:docMk/>
            <pc:sldMasterMk cId="1090697698" sldId="2147483648"/>
            <pc:sldLayoutMk cId="319526444" sldId="2147483658"/>
          </pc:sldLayoutMkLst>
        </pc:sldLayoutChg>
        <pc:sldLayoutChg chg="setBg">
          <pc:chgData name="sanketj0213@outlook.com" userId="3db22338fe81db51" providerId="LiveId" clId="{2971409B-30B3-4059-8DAB-C3EACB79A66E}" dt="2025-12-29T18:03:14.921" v="86"/>
          <pc:sldLayoutMkLst>
            <pc:docMk/>
            <pc:sldMasterMk cId="1090697698" sldId="2147483648"/>
            <pc:sldLayoutMk cId="752033462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5EF3-05BB-A07D-AA58-788E76526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5D4A1D-03A7-505B-1BE4-F0FD0DE6C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98B4D-27B7-E033-EBCF-C2CE5AAB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752C6-D843-68E6-0A58-FED48916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9979C-3805-0870-36E6-F2882D78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34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A4B-0FB6-FA6A-469F-4E97405CE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AD4E7-F0BD-C590-883E-4DDFF0576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D6774-3B40-8491-CBF2-D1C70C1D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2ED69-CEBD-056D-2388-6C36A97C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D7EE8-F452-5F4F-BD56-24644AAD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2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7C0260-2C6B-3485-02E4-41624EB47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76A28-DD59-2E6D-C9E6-4874FA2FD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961A3-3E2E-3F7C-6827-5FA63D82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40906-080A-0BCC-259C-382E21DB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7CC51-3555-8662-EFDB-F054F98F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03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FEAB-3647-B995-C50D-E9884DE7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B0EA-8583-EC21-DD48-8D2A4045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FF28-4068-5644-979F-EC25E319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9C1EB-0B68-E8D6-0611-19D6681F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F8F31-381B-87E1-363A-AF9203EC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52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6B96-6E04-5CFC-D375-04E7019C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8C25A-4F21-95B4-8CA6-D6194B3BD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9996D-7605-889D-D317-BC87B825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77E48-09DE-3A26-2E1E-A349C00FF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0C063-BC67-5924-974B-79CBA3E5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06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34252-1F04-561D-1CE5-DBF370E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C718-D8F9-0AF1-AEF1-D9B903FBF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42F57-6349-B650-DF4C-DC40C91BC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78F43-4587-29AF-4A5B-12E744E7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ADE07-0BDE-2B69-897B-8BD20D83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BF256-7808-335E-771B-A26ED7D1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720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8A4AE-9879-1B2C-1BCB-82D8E6C47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63CAC-B62A-B01B-9019-CF05AE24C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31B21-3F69-92B3-0A6B-F5A6EB3D2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F28309-1AE5-333D-3ED5-3D3AD6DE6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C62401-96CC-8988-1B9E-3A60D86B4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25860-39DA-0295-187B-4928FA52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FEE542-C159-1421-B85F-AA874CB1A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B9A17-BB57-C85F-21E6-6CF95CAB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005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7685-FCBB-1A7D-8D22-E677133E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E3F442-1853-A1C0-894B-92E85F8B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BBB0E-B125-3331-F358-AE4FDE21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04A9E-2338-BAC4-51B9-36F6EDDD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22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7A272-5F4A-CA12-3D88-FABEE14A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52AC2-DC75-5BDE-5686-9959CD4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65A5B-3DB3-6E7E-E3ED-13D924C15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93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17B1-569C-8B43-1136-1B0CBA62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AED5-0A3E-B35F-FD04-73ED6BD6D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9503E-502E-CAEB-CB0D-2B15B599B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F0850-CFDA-35C3-98B5-8BCA73FA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3A6C5-8B2E-4733-32EB-E05A3570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CDA04-D786-CA0F-A0F9-075C1D93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48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4705-A6F5-F188-2323-9E59BAB7C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3343C-C6FE-09E2-9DA5-FED9AC88D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5097-8B98-4DF3-BF18-AFDE065E5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DFD49-300C-98C2-20A6-D3CD97A2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6E4D-7483-31F6-4E47-E5304871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E0648-266C-F271-D71A-4784F9F9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41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4B912-660C-28D7-1B14-FE6B5697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ED64B-D8B9-D5E1-40B6-DAEF52D8E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D943B-8397-A101-E71F-B2760C71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06111-6F7A-432E-BDA7-CEB2D3D45889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EC59-8A93-9EFF-F7BF-5193B3C20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9292B-6549-443F-07A4-DA8F3718C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12384-1B1C-4079-B20C-9F4665FDC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69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4EBA-8E13-D029-382F-B99333A5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709" y="2212320"/>
            <a:ext cx="10097729" cy="1302621"/>
          </a:xfrm>
        </p:spPr>
        <p:txBody>
          <a:bodyPr>
            <a:normAutofit/>
          </a:bodyPr>
          <a:lstStyle/>
          <a:p>
            <a:r>
              <a:rPr lang="en-US" sz="4400" b="1" dirty="0"/>
              <a:t>Data-Driven Analysis of </a:t>
            </a:r>
            <a:r>
              <a:rPr lang="en-US" sz="4400" b="1" dirty="0" err="1"/>
              <a:t>PizzaToons</a:t>
            </a:r>
            <a:r>
              <a:rPr lang="en-US" sz="4400" b="1" dirty="0"/>
              <a:t> Sales</a:t>
            </a:r>
            <a:br>
              <a:rPr lang="en-US" sz="4400" dirty="0"/>
            </a:br>
            <a:r>
              <a:rPr lang="en-US" sz="4400" b="1" dirty="0"/>
              <a:t>for Business Expansion to Kothrud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47CF7-E517-C06C-5D70-C09BBA269786}"/>
              </a:ext>
            </a:extLst>
          </p:cNvPr>
          <p:cNvSpPr txBox="1"/>
          <p:nvPr/>
        </p:nvSpPr>
        <p:spPr>
          <a:xfrm>
            <a:off x="9202993" y="5879690"/>
            <a:ext cx="303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Presented By: Sanket Jadhav</a:t>
            </a:r>
          </a:p>
          <a:p>
            <a:r>
              <a:rPr lang="en-IN" dirty="0"/>
              <a:t>Batch : 420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E8C82-809F-63D0-E185-20E3F99B7193}"/>
              </a:ext>
            </a:extLst>
          </p:cNvPr>
          <p:cNvSpPr txBox="1"/>
          <p:nvPr/>
        </p:nvSpPr>
        <p:spPr>
          <a:xfrm>
            <a:off x="3291864" y="3420319"/>
            <a:ext cx="728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One-Year Sales Data to Support an Investment Decision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F3736-EE8B-F966-C18F-9CA3E9B1A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0088">
            <a:off x="-1269781" y="3763517"/>
            <a:ext cx="5438025" cy="3830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46B4E-EAB2-279E-1C10-DC1A120E1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79391">
            <a:off x="-629231" y="6409935"/>
            <a:ext cx="1219048" cy="1219048"/>
          </a:xfrm>
          <a:prstGeom prst="rect">
            <a:avLst/>
          </a:prstGeom>
        </p:spPr>
      </p:pic>
      <p:pic>
        <p:nvPicPr>
          <p:cNvPr id="5" name="Google Shape;98;p1">
            <a:extLst>
              <a:ext uri="{FF2B5EF4-FFF2-40B4-BE49-F238E27FC236}">
                <a16:creationId xmlns:a16="http://schemas.microsoft.com/office/drawing/2014/main" id="{885FD596-5DDC-0671-5A04-E0D466B168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457" t="7767" r="21922" b="59885"/>
          <a:stretch>
            <a:fillRect/>
          </a:stretch>
        </p:blipFill>
        <p:spPr>
          <a:xfrm>
            <a:off x="4287111" y="438688"/>
            <a:ext cx="3784923" cy="130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713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214C60-3B37-9B3A-1E1C-CCB791C9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58" y="1062850"/>
            <a:ext cx="3921598" cy="28520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69E94F-D24A-67E6-6903-3419522256AB}"/>
              </a:ext>
            </a:extLst>
          </p:cNvPr>
          <p:cNvSpPr txBox="1"/>
          <p:nvPr/>
        </p:nvSpPr>
        <p:spPr>
          <a:xfrm>
            <a:off x="7812818" y="4207057"/>
            <a:ext cx="274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10 pizzas = very low sales — rarely ordered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7EAEB6-689A-889D-08E3-5D889432F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8" t="1996" r="25914" b="1996"/>
          <a:stretch>
            <a:fillRect/>
          </a:stretch>
        </p:blipFill>
        <p:spPr>
          <a:xfrm>
            <a:off x="480908" y="3914921"/>
            <a:ext cx="2035006" cy="2704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4811E3-6B37-7D8D-BDDD-F794FD88A842}"/>
              </a:ext>
            </a:extLst>
          </p:cNvPr>
          <p:cNvSpPr txBox="1"/>
          <p:nvPr/>
        </p:nvSpPr>
        <p:spPr>
          <a:xfrm>
            <a:off x="3303727" y="5611746"/>
            <a:ext cx="432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Less Inventory = Less Risk + Faster Service + Better Quality</a:t>
            </a:r>
            <a:endParaRPr lang="en-IN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69FC77-9F7A-18EE-5163-309172601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08" y="1478998"/>
            <a:ext cx="4277322" cy="16956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1E93AE-C33A-F504-C49D-0C942462D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52" y="1936193"/>
            <a:ext cx="1105383" cy="11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5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F76EBF-269F-29D0-7940-5336000FD2DB}"/>
              </a:ext>
            </a:extLst>
          </p:cNvPr>
          <p:cNvSpPr txBox="1"/>
          <p:nvPr/>
        </p:nvSpPr>
        <p:spPr>
          <a:xfrm>
            <a:off x="3981450" y="265963"/>
            <a:ext cx="483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5.When Do We Actually Need More Staff?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24BB51-7B08-8A81-6662-D234156B69C8}"/>
              </a:ext>
            </a:extLst>
          </p:cNvPr>
          <p:cNvSpPr txBox="1"/>
          <p:nvPr/>
        </p:nvSpPr>
        <p:spPr>
          <a:xfrm>
            <a:off x="5059926" y="4433080"/>
            <a:ext cx="207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Friday = Peak Day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AFA74A-2496-3C0B-763D-4CAED566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29" y="4328105"/>
            <a:ext cx="531628" cy="531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93829-B453-5933-A07F-491109336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94" y="1483434"/>
            <a:ext cx="3904804" cy="2132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325C54-BB9A-599D-25B1-27BB6016C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514" y="1692207"/>
            <a:ext cx="3162741" cy="1714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DFBB7-4C0A-6B5B-8C96-7532D0EBA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43" y="1996885"/>
            <a:ext cx="1105383" cy="11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3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E80907-A5CD-D05F-7114-FC578AE4A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73" y="1532277"/>
            <a:ext cx="4273530" cy="1896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0D52B-9583-2D21-DE86-153DAE9F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890" y="569962"/>
            <a:ext cx="2703507" cy="43700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0A34BD-7CC2-8258-3470-7095922EE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92" y="4466737"/>
            <a:ext cx="577221" cy="577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D37499-FF2D-5634-F052-53A91D3510D2}"/>
              </a:ext>
            </a:extLst>
          </p:cNvPr>
          <p:cNvSpPr txBox="1"/>
          <p:nvPr/>
        </p:nvSpPr>
        <p:spPr>
          <a:xfrm>
            <a:off x="1628137" y="4570682"/>
            <a:ext cx="376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Peak Hours = Evenings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2C6AF-7545-5713-2A39-9264C48B35E2}"/>
              </a:ext>
            </a:extLst>
          </p:cNvPr>
          <p:cNvSpPr txBox="1"/>
          <p:nvPr/>
        </p:nvSpPr>
        <p:spPr>
          <a:xfrm>
            <a:off x="5183047" y="5876894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Hire Part-Time Staff Only for Peak Day/Hours</a:t>
            </a:r>
            <a:endParaRPr lang="en-IN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160C01-81C0-91F0-A03A-6A66B69FE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33" y="5325723"/>
            <a:ext cx="1923117" cy="19231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13E429-B497-0210-93A1-279947E85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7946"/>
            <a:ext cx="1105383" cy="11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2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CA7C2-37D7-3DB0-5B1B-F3F2990B23FC}"/>
              </a:ext>
            </a:extLst>
          </p:cNvPr>
          <p:cNvSpPr txBox="1"/>
          <p:nvPr/>
        </p:nvSpPr>
        <p:spPr>
          <a:xfrm>
            <a:off x="252549" y="317166"/>
            <a:ext cx="2118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Conclusion: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5AA4C-DC76-33DC-DBC4-9605B647A2FE}"/>
              </a:ext>
            </a:extLst>
          </p:cNvPr>
          <p:cNvSpPr txBox="1"/>
          <p:nvPr/>
        </p:nvSpPr>
        <p:spPr>
          <a:xfrm>
            <a:off x="2971800" y="221387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₹7 Crore+ annual revenue &amp; 21,350 orders prove strong demand</a:t>
            </a:r>
          </a:p>
          <a:p>
            <a:br>
              <a:rPr lang="en-IN" dirty="0"/>
            </a:br>
            <a:r>
              <a:rPr lang="en-IN" b="1" dirty="0"/>
              <a:t>Large pizzas dominate — perfect fit for family-heavy Kothrud</a:t>
            </a:r>
          </a:p>
          <a:p>
            <a:endParaRPr lang="en-IN" b="1" dirty="0"/>
          </a:p>
          <a:p>
            <a:r>
              <a:rPr lang="en-IN" b="1" dirty="0"/>
              <a:t>Top 5 pizzas drive most sales — simplified, low-risk menu</a:t>
            </a:r>
          </a:p>
          <a:p>
            <a:br>
              <a:rPr lang="en-IN" dirty="0"/>
            </a:br>
            <a:r>
              <a:rPr lang="en-IN" b="1" dirty="0"/>
              <a:t>Peak-based staffing reduces cost &amp; increases efficiency</a:t>
            </a:r>
          </a:p>
          <a:p>
            <a:br>
              <a:rPr lang="en-IN" dirty="0"/>
            </a:br>
            <a:r>
              <a:rPr lang="en-IN" b="1" dirty="0"/>
              <a:t>Premium brand positioning already works — customers pay for quality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1EE1F-80DF-0025-A566-B062E16F22E9}"/>
              </a:ext>
            </a:extLst>
          </p:cNvPr>
          <p:cNvSpPr txBox="1"/>
          <p:nvPr/>
        </p:nvSpPr>
        <p:spPr>
          <a:xfrm>
            <a:off x="2971800" y="5934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Data-Driven Expansion = Confident Investment Decision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10B6C-F91B-FFEA-F930-AE24B9927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26" y="2171989"/>
            <a:ext cx="461811" cy="461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74980-665C-3561-FC10-E799605DD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26" y="2970777"/>
            <a:ext cx="461811" cy="461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B6F625-827B-760F-E45C-365F2760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04" y="3492180"/>
            <a:ext cx="461811" cy="461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65DC28-06DD-43A4-8CA7-10B6E9CDB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26" y="4719044"/>
            <a:ext cx="461811" cy="461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F740A6-23AF-2AAE-0361-CCFA95D72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44" y="4172368"/>
            <a:ext cx="461811" cy="4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0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8F204-3271-B23D-B6DE-402C7543F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E737C1-C6B6-56AD-C490-FB45F20303CB}"/>
              </a:ext>
            </a:extLst>
          </p:cNvPr>
          <p:cNvSpPr txBox="1"/>
          <p:nvPr/>
        </p:nvSpPr>
        <p:spPr>
          <a:xfrm>
            <a:off x="4525156" y="2373382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600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39D54-64D7-6EF2-99C3-9403F80D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4" y="1715236"/>
            <a:ext cx="2885952" cy="28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8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89D82F-1B9A-6999-08F2-7C403B80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2125949"/>
            <a:ext cx="4940829" cy="3293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6711B-0081-316D-FE32-7C405E9C1004}"/>
              </a:ext>
            </a:extLst>
          </p:cNvPr>
          <p:cNvSpPr txBox="1"/>
          <p:nvPr/>
        </p:nvSpPr>
        <p:spPr>
          <a:xfrm>
            <a:off x="6096001" y="57813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Successfully run by </a:t>
            </a:r>
            <a:r>
              <a:rPr lang="en-IN" b="1" dirty="0"/>
              <a:t>Mr. Sharma (Hotel Management – 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Now planning to open a new branch in </a:t>
            </a:r>
            <a:r>
              <a:rPr lang="en-IN" b="1" dirty="0"/>
              <a:t>Kothrud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A4CE1-CD98-3A8A-9D10-56A2E56369F1}"/>
              </a:ext>
            </a:extLst>
          </p:cNvPr>
          <p:cNvSpPr txBox="1"/>
          <p:nvPr/>
        </p:nvSpPr>
        <p:spPr>
          <a:xfrm>
            <a:off x="324464" y="432619"/>
            <a:ext cx="373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Introduction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A49FD-A1D7-FAB6-0F95-EDD46CC75237}"/>
              </a:ext>
            </a:extLst>
          </p:cNvPr>
          <p:cNvSpPr txBox="1"/>
          <p:nvPr/>
        </p:nvSpPr>
        <p:spPr>
          <a:xfrm>
            <a:off x="3429000" y="95611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PizzaToon</a:t>
            </a:r>
            <a:r>
              <a:rPr lang="en-IN" b="1" dirty="0"/>
              <a:t> — Premium Pizza Store in Hinjewadi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D8052-F5F6-98E5-747C-076626D388A2}"/>
              </a:ext>
            </a:extLst>
          </p:cNvPr>
          <p:cNvSpPr txBox="1"/>
          <p:nvPr/>
        </p:nvSpPr>
        <p:spPr>
          <a:xfrm>
            <a:off x="511277" y="5791200"/>
            <a:ext cx="541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Known for quality ingredients &amp; great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Opened on </a:t>
            </a:r>
            <a:r>
              <a:rPr lang="en-IN" b="1" dirty="0"/>
              <a:t>1 Jan 2015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FEEE54-7589-54EF-60B6-BC8B6566B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82" y="2125949"/>
            <a:ext cx="4940830" cy="32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2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D4873B-69C0-5ED8-A9B5-EAF116191CCF}"/>
              </a:ext>
            </a:extLst>
          </p:cNvPr>
          <p:cNvSpPr/>
          <p:nvPr/>
        </p:nvSpPr>
        <p:spPr>
          <a:xfrm>
            <a:off x="452284" y="2123768"/>
            <a:ext cx="3234813" cy="27923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Problem 1 — Funding</a:t>
            </a:r>
          </a:p>
          <a:p>
            <a:pPr algn="ctr"/>
            <a:br>
              <a:rPr lang="en-IN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₹50 Lakh investment — investor needs proof of profit.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229DE-8FDD-4B2D-6B29-33743217137E}"/>
              </a:ext>
            </a:extLst>
          </p:cNvPr>
          <p:cNvSpPr txBox="1"/>
          <p:nvPr/>
        </p:nvSpPr>
        <p:spPr>
          <a:xfrm>
            <a:off x="235317" y="339868"/>
            <a:ext cx="277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880C7-A6F0-6517-17FC-13D43FA667E7}"/>
              </a:ext>
            </a:extLst>
          </p:cNvPr>
          <p:cNvSpPr txBox="1"/>
          <p:nvPr/>
        </p:nvSpPr>
        <p:spPr>
          <a:xfrm>
            <a:off x="3893574" y="521110"/>
            <a:ext cx="430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 We Need Data Before Expanding?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C60A1-3FB2-8424-9D44-CD2EC008AC60}"/>
              </a:ext>
            </a:extLst>
          </p:cNvPr>
          <p:cNvSpPr txBox="1"/>
          <p:nvPr/>
        </p:nvSpPr>
        <p:spPr>
          <a:xfrm>
            <a:off x="1229032" y="6105832"/>
            <a:ext cx="970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our job: </a:t>
            </a:r>
            <a:r>
              <a:rPr lang="en-US" b="1" dirty="0"/>
              <a:t>Use 1-year Hinjewadi data to prove that Kothrud can be profitable.</a:t>
            </a:r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10FA7F-61E2-AC60-C35E-56FCC0366DE7}"/>
              </a:ext>
            </a:extLst>
          </p:cNvPr>
          <p:cNvSpPr/>
          <p:nvPr/>
        </p:nvSpPr>
        <p:spPr>
          <a:xfrm>
            <a:off x="4159045" y="2123768"/>
            <a:ext cx="3234813" cy="27923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Problem 2 — Competition</a:t>
            </a:r>
          </a:p>
          <a:p>
            <a:pPr algn="ctr"/>
            <a:br>
              <a:rPr lang="en-IN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Kothrud already has strong brands (Domino’s &amp; Pizza Hut). 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9A88E1-0752-C71A-3DF6-26DA0365F9BA}"/>
              </a:ext>
            </a:extLst>
          </p:cNvPr>
          <p:cNvSpPr/>
          <p:nvPr/>
        </p:nvSpPr>
        <p:spPr>
          <a:xfrm>
            <a:off x="8504902" y="2143432"/>
            <a:ext cx="3234813" cy="27923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Problem 3 — Limited Resources</a:t>
            </a:r>
          </a:p>
          <a:p>
            <a:pPr algn="ctr"/>
            <a:br>
              <a:rPr lang="en-IN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We must design the right menu &amp; staffing within budget.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5" name="Graphic 14" descr="Bank with solid fill">
            <a:extLst>
              <a:ext uri="{FF2B5EF4-FFF2-40B4-BE49-F238E27FC236}">
                <a16:creationId xmlns:a16="http://schemas.microsoft.com/office/drawing/2014/main" id="{53BC7BDF-54AD-F21C-2585-762B907BD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284" y="2113935"/>
            <a:ext cx="567813" cy="567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0EAEFA-3418-A413-ABD4-B571267E8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554" y="4218038"/>
            <a:ext cx="538316" cy="538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001039-5D39-2310-EBED-36A237665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15" y="4313563"/>
            <a:ext cx="514076" cy="5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5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0C4ACA-7516-05FA-DE9E-8FF01120E879}"/>
              </a:ext>
            </a:extLst>
          </p:cNvPr>
          <p:cNvSpPr txBox="1"/>
          <p:nvPr/>
        </p:nvSpPr>
        <p:spPr>
          <a:xfrm>
            <a:off x="199594" y="268581"/>
            <a:ext cx="485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Let’s See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AD648-F51B-9285-F3B0-0896DE24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41" y="4994270"/>
            <a:ext cx="4486901" cy="1124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448B3C-4C5E-9654-8641-0AF54335B7EA}"/>
              </a:ext>
            </a:extLst>
          </p:cNvPr>
          <p:cNvSpPr txBox="1"/>
          <p:nvPr/>
        </p:nvSpPr>
        <p:spPr>
          <a:xfrm>
            <a:off x="1925699" y="6118377"/>
            <a:ext cx="192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order_details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2317EE-61C6-385A-D2C6-ACEFB2FDE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385" y="5020115"/>
            <a:ext cx="3581900" cy="924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060FB9-4006-81CB-A01F-4E8A98709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11" y="2518511"/>
            <a:ext cx="4286848" cy="1133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FB004D-31AA-7E43-4CF5-7C7E21053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1" y="2508984"/>
            <a:ext cx="4372585" cy="1143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E323BD-FECB-819F-E460-6C460D15173E}"/>
              </a:ext>
            </a:extLst>
          </p:cNvPr>
          <p:cNvSpPr txBox="1"/>
          <p:nvPr/>
        </p:nvSpPr>
        <p:spPr>
          <a:xfrm>
            <a:off x="9288096" y="6163460"/>
            <a:ext cx="1767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675CE-2C67-61E7-2E77-1D01904CE625}"/>
              </a:ext>
            </a:extLst>
          </p:cNvPr>
          <p:cNvSpPr txBox="1"/>
          <p:nvPr/>
        </p:nvSpPr>
        <p:spPr>
          <a:xfrm>
            <a:off x="8964562" y="2112488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pizza_types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684D6-8C36-E4CB-2631-99A9663B4B24}"/>
              </a:ext>
            </a:extLst>
          </p:cNvPr>
          <p:cNvSpPr txBox="1"/>
          <p:nvPr/>
        </p:nvSpPr>
        <p:spPr>
          <a:xfrm>
            <a:off x="2062861" y="2128265"/>
            <a:ext cx="82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pizza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0E392-14D1-26BF-C0A9-3423DFDFCAB4}"/>
              </a:ext>
            </a:extLst>
          </p:cNvPr>
          <p:cNvSpPr txBox="1"/>
          <p:nvPr/>
        </p:nvSpPr>
        <p:spPr>
          <a:xfrm>
            <a:off x="4710315" y="299358"/>
            <a:ext cx="3625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Our Dataset &amp; Table Structure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E1C3A-18BD-1D7A-E718-8D3523CDFEDF}"/>
              </a:ext>
            </a:extLst>
          </p:cNvPr>
          <p:cNvSpPr txBox="1"/>
          <p:nvPr/>
        </p:nvSpPr>
        <p:spPr>
          <a:xfrm>
            <a:off x="4106607" y="6487709"/>
            <a:ext cx="5682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This database structure allows accurate SQL analysis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79397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2200C-5229-EA3E-BBD0-DA5E25B7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0" y="1018218"/>
            <a:ext cx="5627213" cy="52547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44891B-CBB2-DB88-B916-3A4E0B08E9BD}"/>
              </a:ext>
            </a:extLst>
          </p:cNvPr>
          <p:cNvSpPr txBox="1"/>
          <p:nvPr/>
        </p:nvSpPr>
        <p:spPr>
          <a:xfrm>
            <a:off x="442451" y="344129"/>
            <a:ext cx="172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ER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B04B5-85A2-B99C-63C5-63BA1578F4E6}"/>
              </a:ext>
            </a:extLst>
          </p:cNvPr>
          <p:cNvSpPr txBox="1"/>
          <p:nvPr/>
        </p:nvSpPr>
        <p:spPr>
          <a:xfrm>
            <a:off x="6400798" y="3045406"/>
            <a:ext cx="60960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🧾 </a:t>
            </a:r>
            <a:r>
              <a:rPr lang="en-IN" b="1" dirty="0"/>
              <a:t>orders</a:t>
            </a:r>
            <a:r>
              <a:rPr lang="en-IN" dirty="0"/>
              <a:t> → </a:t>
            </a:r>
            <a:r>
              <a:rPr lang="en-IN" i="1" dirty="0"/>
              <a:t>When the customer placed the order</a:t>
            </a:r>
            <a:br>
              <a:rPr lang="en-IN" dirty="0"/>
            </a:br>
            <a:r>
              <a:rPr lang="en-IN" dirty="0"/>
              <a:t>📦 </a:t>
            </a:r>
            <a:r>
              <a:rPr lang="en-IN" b="1" dirty="0" err="1"/>
              <a:t>order_details</a:t>
            </a:r>
            <a:r>
              <a:rPr lang="en-IN" dirty="0"/>
              <a:t> → </a:t>
            </a:r>
            <a:r>
              <a:rPr lang="en-IN" i="1" dirty="0"/>
              <a:t>Which pizzas &amp; how many in that order</a:t>
            </a:r>
            <a:br>
              <a:rPr lang="en-IN" dirty="0"/>
            </a:br>
            <a:r>
              <a:rPr lang="en-IN" dirty="0"/>
              <a:t>🍕 </a:t>
            </a:r>
            <a:r>
              <a:rPr lang="en-IN" b="1" dirty="0"/>
              <a:t>pizza</a:t>
            </a:r>
            <a:r>
              <a:rPr lang="en-IN" dirty="0"/>
              <a:t> → </a:t>
            </a:r>
            <a:r>
              <a:rPr lang="en-IN" i="1" dirty="0"/>
              <a:t>Pizza size &amp; price</a:t>
            </a:r>
            <a:br>
              <a:rPr lang="en-IN" dirty="0"/>
            </a:br>
            <a:r>
              <a:rPr lang="en-IN" dirty="0"/>
              <a:t>🏷 </a:t>
            </a:r>
            <a:r>
              <a:rPr lang="en-IN" b="1" dirty="0" err="1"/>
              <a:t>pizza_types</a:t>
            </a:r>
            <a:r>
              <a:rPr lang="en-IN" dirty="0"/>
              <a:t> → </a:t>
            </a:r>
            <a:r>
              <a:rPr lang="en-IN" i="1" dirty="0"/>
              <a:t>Pizza name, category &amp; ingredients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107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642C6B-8404-3A8E-54F1-2804CFA71BEC}"/>
              </a:ext>
            </a:extLst>
          </p:cNvPr>
          <p:cNvSpPr txBox="1"/>
          <p:nvPr/>
        </p:nvSpPr>
        <p:spPr>
          <a:xfrm>
            <a:off x="2728451" y="184943"/>
            <a:ext cx="6735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1.Converting Prices from USD to INR for Better Understanding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0DB48-879D-6263-2410-729E761620EE}"/>
              </a:ext>
            </a:extLst>
          </p:cNvPr>
          <p:cNvSpPr txBox="1"/>
          <p:nvPr/>
        </p:nvSpPr>
        <p:spPr>
          <a:xfrm>
            <a:off x="3657600" y="2855617"/>
            <a:ext cx="8111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 dataset stored pizza prices in </a:t>
            </a:r>
            <a:r>
              <a:rPr lang="en-US" b="1" dirty="0"/>
              <a:t>USD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Investor is Indian — </a:t>
            </a:r>
            <a:r>
              <a:rPr lang="en-US" b="1" dirty="0"/>
              <a:t>Rupee values are easier to understand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revenue, averages &amp; charts shown in </a:t>
            </a:r>
            <a:r>
              <a:rPr lang="en-US" b="1" dirty="0"/>
              <a:t>₹ (INR)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E43C6-A29A-7E0B-9294-D0FD44F3B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049" y="5179149"/>
            <a:ext cx="2086266" cy="609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DD1A0-3987-B660-22D7-FC3CDAE8E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0" y="2499850"/>
            <a:ext cx="1858299" cy="1858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A28DB-0642-2BE9-041E-3B7B16111891}"/>
              </a:ext>
            </a:extLst>
          </p:cNvPr>
          <p:cNvSpPr txBox="1"/>
          <p:nvPr/>
        </p:nvSpPr>
        <p:spPr>
          <a:xfrm>
            <a:off x="6949477" y="5314714"/>
            <a:ext cx="2064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Example: $1 → ₹90</a:t>
            </a:r>
          </a:p>
        </p:txBody>
      </p:sp>
    </p:spTree>
    <p:extLst>
      <p:ext uri="{BB962C8B-B14F-4D97-AF65-F5344CB8AC3E}">
        <p14:creationId xmlns:p14="http://schemas.microsoft.com/office/powerpoint/2010/main" val="333318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DF27218-1F6E-C040-FE63-951AF6A811EE}"/>
              </a:ext>
            </a:extLst>
          </p:cNvPr>
          <p:cNvSpPr/>
          <p:nvPr/>
        </p:nvSpPr>
        <p:spPr>
          <a:xfrm rot="5400000">
            <a:off x="3777976" y="2639137"/>
            <a:ext cx="13421032" cy="43073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F20FE-782A-9817-FDCD-7FD02966C888}"/>
              </a:ext>
            </a:extLst>
          </p:cNvPr>
          <p:cNvSpPr txBox="1"/>
          <p:nvPr/>
        </p:nvSpPr>
        <p:spPr>
          <a:xfrm>
            <a:off x="3702091" y="162478"/>
            <a:ext cx="4787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2.Does This Business Even Make Money?</a:t>
            </a:r>
            <a:endParaRPr lang="en-IN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C2064-0C0C-33CD-CEDD-A7BA32998B55}"/>
              </a:ext>
            </a:extLst>
          </p:cNvPr>
          <p:cNvSpPr txBox="1"/>
          <p:nvPr/>
        </p:nvSpPr>
        <p:spPr>
          <a:xfrm>
            <a:off x="9131322" y="5246764"/>
            <a:ext cx="2959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📦 </a:t>
            </a:r>
            <a:r>
              <a:rPr lang="en-IN" b="1" dirty="0"/>
              <a:t>Average Bill Per Order</a:t>
            </a:r>
            <a:br>
              <a:rPr lang="en-IN" dirty="0"/>
            </a:br>
            <a:r>
              <a:rPr lang="en-IN" dirty="0"/>
              <a:t>✔ </a:t>
            </a:r>
            <a:r>
              <a:rPr lang="en-IN" b="1" dirty="0"/>
              <a:t>₹ ~3,488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3621F-4FFE-D000-008B-C3C360440FDC}"/>
              </a:ext>
            </a:extLst>
          </p:cNvPr>
          <p:cNvSpPr txBox="1"/>
          <p:nvPr/>
        </p:nvSpPr>
        <p:spPr>
          <a:xfrm>
            <a:off x="2046809" y="6356968"/>
            <a:ext cx="5509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Premium Pricing — customers are willing to pay for quality.</a:t>
            </a:r>
            <a:endParaRPr lang="en-IN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BB9FD-9E35-9863-CA3B-DD50CC856EB9}"/>
              </a:ext>
            </a:extLst>
          </p:cNvPr>
          <p:cNvSpPr txBox="1"/>
          <p:nvPr/>
        </p:nvSpPr>
        <p:spPr>
          <a:xfrm>
            <a:off x="9178166" y="2215175"/>
            <a:ext cx="1799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🛍 </a:t>
            </a:r>
            <a:r>
              <a:rPr lang="en-IN" b="1" dirty="0"/>
              <a:t>Total Orders</a:t>
            </a:r>
            <a:br>
              <a:rPr lang="en-IN" dirty="0"/>
            </a:br>
            <a:r>
              <a:rPr lang="en-IN" dirty="0"/>
              <a:t>✔ </a:t>
            </a:r>
            <a:r>
              <a:rPr lang="en-IN" b="1" dirty="0"/>
              <a:t>21,350 orders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41185-EE3F-AE3B-93C4-EF45C5ACF0D4}"/>
              </a:ext>
            </a:extLst>
          </p:cNvPr>
          <p:cNvSpPr txBox="1"/>
          <p:nvPr/>
        </p:nvSpPr>
        <p:spPr>
          <a:xfrm>
            <a:off x="9178166" y="3498764"/>
            <a:ext cx="229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💰 </a:t>
            </a:r>
            <a:r>
              <a:rPr lang="en-IN" b="1" dirty="0"/>
              <a:t>Total Revenue (₹)</a:t>
            </a:r>
            <a:br>
              <a:rPr lang="en-IN" dirty="0"/>
            </a:br>
            <a:r>
              <a:rPr lang="en-IN" dirty="0"/>
              <a:t>✔ </a:t>
            </a:r>
            <a:r>
              <a:rPr lang="en-IN" b="1" dirty="0"/>
              <a:t>₹ 7.44 Crores</a:t>
            </a:r>
            <a:r>
              <a:rPr lang="en-IN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1E281-E2CA-0EFE-6456-CFA8B4E6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2" y="2422866"/>
            <a:ext cx="3615254" cy="230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101B00-C541-CFB6-6C06-840E33DA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" y="3292886"/>
            <a:ext cx="3646115" cy="10580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E007A6-44E5-27CF-172A-037198CCF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52" y="4990044"/>
            <a:ext cx="6426194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940D2-E59F-118B-B01F-84A34C508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89" y="2315835"/>
            <a:ext cx="337981" cy="337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782063-F026-2488-1FD1-559405C91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89" y="3652938"/>
            <a:ext cx="337981" cy="337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16CA7-2D71-1D17-8D5B-4CD447146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72" y="5292809"/>
            <a:ext cx="337981" cy="33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0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FBA014-0AFD-54C5-BA8A-A3ECDE486A1E}"/>
              </a:ext>
            </a:extLst>
          </p:cNvPr>
          <p:cNvSpPr txBox="1"/>
          <p:nvPr/>
        </p:nvSpPr>
        <p:spPr>
          <a:xfrm>
            <a:off x="2796540" y="144534"/>
            <a:ext cx="6598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3.But Hinjewadi is IT Crowd… Will This Work in Kothrud?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A8BAF-E3C1-D532-8C17-D33C292CA630}"/>
              </a:ext>
            </a:extLst>
          </p:cNvPr>
          <p:cNvSpPr txBox="1"/>
          <p:nvPr/>
        </p:nvSpPr>
        <p:spPr>
          <a:xfrm>
            <a:off x="8375870" y="2408660"/>
            <a:ext cx="271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 48,620 pizzas sold — </a:t>
            </a:r>
            <a:r>
              <a:rPr lang="en-US" b="1" dirty="0"/>
              <a:t>18,526</a:t>
            </a:r>
            <a:r>
              <a:rPr lang="en-US" dirty="0"/>
              <a:t> were Large size.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68FA1-7B47-D66A-54DA-63E4823DFCBF}"/>
              </a:ext>
            </a:extLst>
          </p:cNvPr>
          <p:cNvSpPr txBox="1"/>
          <p:nvPr/>
        </p:nvSpPr>
        <p:spPr>
          <a:xfrm>
            <a:off x="351011" y="4296847"/>
            <a:ext cx="4891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customers prefer </a:t>
            </a:r>
            <a:r>
              <a:rPr lang="en-US" b="1" dirty="0"/>
              <a:t>Large / Family pizzas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Hinjewadi = office crowd, still buying big meals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Kothrud (families &amp; students) this demand can be even stronger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750FD-33F1-F28D-7FF6-FEC786438EB4}"/>
              </a:ext>
            </a:extLst>
          </p:cNvPr>
          <p:cNvSpPr txBox="1"/>
          <p:nvPr/>
        </p:nvSpPr>
        <p:spPr>
          <a:xfrm>
            <a:off x="3228913" y="6211669"/>
            <a:ext cx="7566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Domino’s in Kothrud pushes </a:t>
            </a:r>
            <a:r>
              <a:rPr lang="en-US" b="1" dirty="0"/>
              <a:t>small cheap pizzas</a:t>
            </a:r>
            <a:br>
              <a:rPr lang="en-US" dirty="0"/>
            </a:br>
            <a:r>
              <a:rPr lang="en-US" dirty="0" err="1"/>
              <a:t>PizzaToon</a:t>
            </a:r>
            <a:r>
              <a:rPr lang="en-US" dirty="0"/>
              <a:t> already knows how to sell </a:t>
            </a:r>
            <a:r>
              <a:rPr lang="en-US" b="1" dirty="0"/>
              <a:t>premium large pizzas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452FFB-52C9-641E-A3DA-609C0F61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881" y="1746272"/>
            <a:ext cx="2646238" cy="19444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F479A-5942-3460-CABA-02857677C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02" y="2049377"/>
            <a:ext cx="3553321" cy="14003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57BDB-878A-18DD-F2B1-1962FE3B9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52" y="2502208"/>
            <a:ext cx="494708" cy="4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6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CB95AC-C9FC-382C-CD5A-C785DE30FBB1}"/>
              </a:ext>
            </a:extLst>
          </p:cNvPr>
          <p:cNvSpPr txBox="1"/>
          <p:nvPr/>
        </p:nvSpPr>
        <p:spPr>
          <a:xfrm>
            <a:off x="3063240" y="18207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4.Designing the Right Menu for Kothrud</a:t>
            </a:r>
            <a:endParaRPr lang="en-I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15A9F-E11A-2A2E-A500-057F2F086C44}"/>
              </a:ext>
            </a:extLst>
          </p:cNvPr>
          <p:cNvSpPr txBox="1"/>
          <p:nvPr/>
        </p:nvSpPr>
        <p:spPr>
          <a:xfrm>
            <a:off x="4538445" y="5586405"/>
            <a:ext cx="3115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</a:t>
            </a:r>
            <a:r>
              <a:rPr lang="en-US" b="1" dirty="0"/>
              <a:t>5 pizzas </a:t>
            </a:r>
            <a:r>
              <a:rPr lang="en-US" dirty="0"/>
              <a:t>contribute the majority of volume &amp; revenue.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6F8DD-7566-64FE-E905-04F117A1B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935" y="2211688"/>
            <a:ext cx="4054803" cy="17484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375CC0-2427-039D-856E-BB816D37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31" y="2014752"/>
            <a:ext cx="5426417" cy="197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6CB7A6-FA2F-8940-B82A-41569BBEC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0860"/>
            <a:ext cx="1105383" cy="11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25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508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Data-Driven Analysis of PizzaToons Sales for Business Expansion to Kothrud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sanketj0213@outlook.com</dc:creator>
  <cp:lastModifiedBy>sanketj0213@outlook.com</cp:lastModifiedBy>
  <cp:revision>1</cp:revision>
  <dcterms:created xsi:type="dcterms:W3CDTF">2025-12-23T09:24:19Z</dcterms:created>
  <dcterms:modified xsi:type="dcterms:W3CDTF">2025-12-30T08:54:39Z</dcterms:modified>
</cp:coreProperties>
</file>